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61" r:id="rId6"/>
    <p:sldId id="260" r:id="rId7"/>
    <p:sldId id="262" r:id="rId8"/>
    <p:sldId id="275" r:id="rId9"/>
    <p:sldId id="274" r:id="rId10"/>
    <p:sldId id="263" r:id="rId11"/>
    <p:sldId id="264" r:id="rId12"/>
    <p:sldId id="258" r:id="rId13"/>
    <p:sldId id="266" r:id="rId14"/>
    <p:sldId id="267" r:id="rId15"/>
    <p:sldId id="259" r:id="rId16"/>
    <p:sldId id="276" r:id="rId17"/>
    <p:sldId id="268" r:id="rId18"/>
    <p:sldId id="269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8CEAE42-E7C6-4C0D-9B45-C874CF4E95CA}">
          <p14:sldIdLst>
            <p14:sldId id="256"/>
            <p14:sldId id="261"/>
            <p14:sldId id="260"/>
            <p14:sldId id="262"/>
            <p14:sldId id="275"/>
          </p14:sldIdLst>
        </p14:section>
        <p14:section name="Untitled Section" id="{A5489C51-63B4-44AE-BF99-4ECD6730BC02}">
          <p14:sldIdLst>
            <p14:sldId id="274"/>
            <p14:sldId id="263"/>
            <p14:sldId id="264"/>
            <p14:sldId id="258"/>
            <p14:sldId id="266"/>
            <p14:sldId id="267"/>
            <p14:sldId id="259"/>
            <p14:sldId id="27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E3D86A-5C03-41D2-9F14-AF9ECF8FA027}" v="2574" dt="2023-08-07T17:44:30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60"/>
  </p:normalViewPr>
  <p:slideViewPr>
    <p:cSldViewPr snapToGrid="0">
      <p:cViewPr>
        <p:scale>
          <a:sx n="125" d="100"/>
          <a:sy n="125" d="100"/>
        </p:scale>
        <p:origin x="612" y="7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, Ting (Assoc)" userId="S::tns14@nist.gov::86fa9a38-e9d2-4b29-b50c-eaa4af75e737" providerId="AD" clId="Web-{FAAC56FB-13FA-40E0-93D9-82D795AF6146}"/>
    <pc:docChg chg="modSld">
      <pc:chgData name="Shan, Ting (Assoc)" userId="S::tns14@nist.gov::86fa9a38-e9d2-4b29-b50c-eaa4af75e737" providerId="AD" clId="Web-{FAAC56FB-13FA-40E0-93D9-82D795AF6146}" dt="2023-08-02T05:35:41.193" v="3" actId="1076"/>
      <pc:docMkLst>
        <pc:docMk/>
      </pc:docMkLst>
      <pc:sldChg chg="modSp">
        <pc:chgData name="Shan, Ting (Assoc)" userId="S::tns14@nist.gov::86fa9a38-e9d2-4b29-b50c-eaa4af75e737" providerId="AD" clId="Web-{FAAC56FB-13FA-40E0-93D9-82D795AF6146}" dt="2023-08-02T05:35:41.193" v="3" actId="1076"/>
        <pc:sldMkLst>
          <pc:docMk/>
          <pc:sldMk cId="1590698782" sldId="275"/>
        </pc:sldMkLst>
        <pc:picChg chg="mod">
          <ac:chgData name="Shan, Ting (Assoc)" userId="S::tns14@nist.gov::86fa9a38-e9d2-4b29-b50c-eaa4af75e737" providerId="AD" clId="Web-{FAAC56FB-13FA-40E0-93D9-82D795AF6146}" dt="2023-08-02T05:35:41.193" v="3" actId="1076"/>
          <ac:picMkLst>
            <pc:docMk/>
            <pc:sldMk cId="1590698782" sldId="275"/>
            <ac:picMk id="24" creationId="{0132A304-C108-8AD9-C85D-08E7DD1593F9}"/>
          </ac:picMkLst>
        </pc:picChg>
      </pc:sldChg>
    </pc:docChg>
  </pc:docChgLst>
  <pc:docChgLst>
    <pc:chgData name="Miller, Brayden A. (Assoc)" userId="de43e063-6bbe-4d83-9e19-5e066f8eb3f3" providerId="ADAL" clId="{E0E3D86A-5C03-41D2-9F14-AF9ECF8FA027}"/>
    <pc:docChg chg="undo redo custSel addSld delSld modSld sldOrd addSection">
      <pc:chgData name="Miller, Brayden A. (Assoc)" userId="de43e063-6bbe-4d83-9e19-5e066f8eb3f3" providerId="ADAL" clId="{E0E3D86A-5C03-41D2-9F14-AF9ECF8FA027}" dt="2023-08-07T18:13:39.016" v="10075" actId="1076"/>
      <pc:docMkLst>
        <pc:docMk/>
      </pc:docMkLst>
      <pc:sldChg chg="addSp delSp modSp mod setBg">
        <pc:chgData name="Miller, Brayden A. (Assoc)" userId="de43e063-6bbe-4d83-9e19-5e066f8eb3f3" providerId="ADAL" clId="{E0E3D86A-5C03-41D2-9F14-AF9ECF8FA027}" dt="2023-08-07T14:51:31.423" v="9667" actId="1076"/>
        <pc:sldMkLst>
          <pc:docMk/>
          <pc:sldMk cId="0" sldId="256"/>
        </pc:sldMkLst>
        <pc:spChg chg="add del mod">
          <ac:chgData name="Miller, Brayden A. (Assoc)" userId="de43e063-6bbe-4d83-9e19-5e066f8eb3f3" providerId="ADAL" clId="{E0E3D86A-5C03-41D2-9F14-AF9ECF8FA027}" dt="2023-07-28T20:30:02.272" v="5754" actId="478"/>
          <ac:spMkLst>
            <pc:docMk/>
            <pc:sldMk cId="0" sldId="256"/>
            <ac:spMk id="2" creationId="{FC959FA0-CDE9-47F6-B2D7-53A06BCFA4BA}"/>
          </ac:spMkLst>
        </pc:spChg>
        <pc:spChg chg="mod">
          <ac:chgData name="Miller, Brayden A. (Assoc)" userId="de43e063-6bbe-4d83-9e19-5e066f8eb3f3" providerId="ADAL" clId="{E0E3D86A-5C03-41D2-9F14-AF9ECF8FA027}" dt="2023-07-20T13:33:33.981" v="1248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27T13:57:26.340" v="3061" actId="20577"/>
          <ac:spMkLst>
            <pc:docMk/>
            <pc:sldMk cId="0" sldId="256"/>
            <ac:spMk id="55" creationId="{00000000-0000-0000-0000-000000000000}"/>
          </ac:spMkLst>
        </pc:spChg>
        <pc:picChg chg="add mod modCrop">
          <ac:chgData name="Miller, Brayden A. (Assoc)" userId="de43e063-6bbe-4d83-9e19-5e066f8eb3f3" providerId="ADAL" clId="{E0E3D86A-5C03-41D2-9F14-AF9ECF8FA027}" dt="2023-08-07T14:51:31.423" v="9667" actId="1076"/>
          <ac:picMkLst>
            <pc:docMk/>
            <pc:sldMk cId="0" sldId="256"/>
            <ac:picMk id="3" creationId="{2A8006DB-8DE4-BD01-80EF-8826EC51C287}"/>
          </ac:picMkLst>
        </pc:picChg>
        <pc:picChg chg="del">
          <ac:chgData name="Miller, Brayden A. (Assoc)" userId="de43e063-6bbe-4d83-9e19-5e066f8eb3f3" providerId="ADAL" clId="{E0E3D86A-5C03-41D2-9F14-AF9ECF8FA027}" dt="2023-08-07T14:36:57.234" v="9367" actId="478"/>
          <ac:picMkLst>
            <pc:docMk/>
            <pc:sldMk cId="0" sldId="256"/>
            <ac:picMk id="56" creationId="{00000000-0000-0000-0000-000000000000}"/>
          </ac:picMkLst>
        </pc:picChg>
        <pc:picChg chg="mod">
          <ac:chgData name="Miller, Brayden A. (Assoc)" userId="de43e063-6bbe-4d83-9e19-5e066f8eb3f3" providerId="ADAL" clId="{E0E3D86A-5C03-41D2-9F14-AF9ECF8FA027}" dt="2023-08-07T14:37:56.732" v="9382" actId="1076"/>
          <ac:picMkLst>
            <pc:docMk/>
            <pc:sldMk cId="0" sldId="256"/>
            <ac:picMk id="57" creationId="{00000000-0000-0000-0000-000000000000}"/>
          </ac:picMkLst>
        </pc:picChg>
      </pc:sldChg>
      <pc:sldChg chg="addSp delSp modSp del mod delAnim modAnim">
        <pc:chgData name="Miller, Brayden A. (Assoc)" userId="de43e063-6bbe-4d83-9e19-5e066f8eb3f3" providerId="ADAL" clId="{E0E3D86A-5C03-41D2-9F14-AF9ECF8FA027}" dt="2023-07-28T18:34:50.675" v="5240" actId="47"/>
        <pc:sldMkLst>
          <pc:docMk/>
          <pc:sldMk cId="0" sldId="257"/>
        </pc:sldMkLst>
        <pc:spChg chg="mod">
          <ac:chgData name="Miller, Brayden A. (Assoc)" userId="de43e063-6bbe-4d83-9e19-5e066f8eb3f3" providerId="ADAL" clId="{E0E3D86A-5C03-41D2-9F14-AF9ECF8FA027}" dt="2023-07-20T13:39:10.911" v="1293" actId="1076"/>
          <ac:spMkLst>
            <pc:docMk/>
            <pc:sldMk cId="0" sldId="257"/>
            <ac:spMk id="63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27T13:35:54.350" v="2388" actId="20577"/>
          <ac:spMkLst>
            <pc:docMk/>
            <pc:sldMk cId="0" sldId="257"/>
            <ac:spMk id="64" creationId="{00000000-0000-0000-0000-000000000000}"/>
          </ac:spMkLst>
        </pc:spChg>
        <pc:picChg chg="add mod">
          <ac:chgData name="Miller, Brayden A. (Assoc)" userId="de43e063-6bbe-4d83-9e19-5e066f8eb3f3" providerId="ADAL" clId="{E0E3D86A-5C03-41D2-9F14-AF9ECF8FA027}" dt="2023-07-20T14:30:30.809" v="1769"/>
          <ac:picMkLst>
            <pc:docMk/>
            <pc:sldMk cId="0" sldId="257"/>
            <ac:picMk id="4" creationId="{6123AAD7-C074-B591-2233-DFBE9710A73C}"/>
          </ac:picMkLst>
        </pc:picChg>
        <pc:picChg chg="add del mod">
          <ac:chgData name="Miller, Brayden A. (Assoc)" userId="de43e063-6bbe-4d83-9e19-5e066f8eb3f3" providerId="ADAL" clId="{E0E3D86A-5C03-41D2-9F14-AF9ECF8FA027}" dt="2023-07-13T13:39:21.809" v="99" actId="478"/>
          <ac:picMkLst>
            <pc:docMk/>
            <pc:sldMk cId="0" sldId="257"/>
            <ac:picMk id="4" creationId="{DCD4C2E2-5E87-1802-8EE2-BDAE9FB18720}"/>
          </ac:picMkLst>
        </pc:picChg>
        <pc:picChg chg="add del mod">
          <ac:chgData name="Miller, Brayden A. (Assoc)" userId="de43e063-6bbe-4d83-9e19-5e066f8eb3f3" providerId="ADAL" clId="{E0E3D86A-5C03-41D2-9F14-AF9ECF8FA027}" dt="2023-07-20T14:30:30.461" v="1768" actId="478"/>
          <ac:picMkLst>
            <pc:docMk/>
            <pc:sldMk cId="0" sldId="257"/>
            <ac:picMk id="5" creationId="{D1D69AF9-CF4D-0266-4E9C-3F81AAD2B101}"/>
          </ac:picMkLst>
        </pc:picChg>
        <pc:picChg chg="add mod ord">
          <ac:chgData name="Miller, Brayden A. (Assoc)" userId="de43e063-6bbe-4d83-9e19-5e066f8eb3f3" providerId="ADAL" clId="{E0E3D86A-5C03-41D2-9F14-AF9ECF8FA027}" dt="2023-07-13T14:47:53.192" v="1199" actId="167"/>
          <ac:picMkLst>
            <pc:docMk/>
            <pc:sldMk cId="0" sldId="257"/>
            <ac:picMk id="7" creationId="{0B0553FE-F558-28C6-2A37-7B91FD5CB8C2}"/>
          </ac:picMkLst>
        </pc:picChg>
        <pc:picChg chg="del">
          <ac:chgData name="Miller, Brayden A. (Assoc)" userId="de43e063-6bbe-4d83-9e19-5e066f8eb3f3" providerId="ADAL" clId="{E0E3D86A-5C03-41D2-9F14-AF9ECF8FA027}" dt="2023-07-13T14:47:45.319" v="1197" actId="478"/>
          <ac:picMkLst>
            <pc:docMk/>
            <pc:sldMk cId="0" sldId="257"/>
            <ac:picMk id="65" creationId="{00000000-0000-0000-0000-000000000000}"/>
          </ac:picMkLst>
        </pc:picChg>
      </pc:sldChg>
      <pc:sldChg chg="addSp delSp modSp mod ord delAnim modAnim">
        <pc:chgData name="Miller, Brayden A. (Assoc)" userId="de43e063-6bbe-4d83-9e19-5e066f8eb3f3" providerId="ADAL" clId="{E0E3D86A-5C03-41D2-9F14-AF9ECF8FA027}" dt="2023-08-07T17:39:55.516" v="10004" actId="1076"/>
        <pc:sldMkLst>
          <pc:docMk/>
          <pc:sldMk cId="0" sldId="258"/>
        </pc:sldMkLst>
        <pc:spChg chg="add mod">
          <ac:chgData name="Miller, Brayden A. (Assoc)" userId="de43e063-6bbe-4d83-9e19-5e066f8eb3f3" providerId="ADAL" clId="{E0E3D86A-5C03-41D2-9F14-AF9ECF8FA027}" dt="2023-08-01T22:10:18.006" v="8454" actId="1076"/>
          <ac:spMkLst>
            <pc:docMk/>
            <pc:sldMk cId="0" sldId="258"/>
            <ac:spMk id="3" creationId="{DA3D2DC8-7182-2375-3395-AF7C62D345F5}"/>
          </ac:spMkLst>
        </pc:spChg>
        <pc:spChg chg="add mod">
          <ac:chgData name="Miller, Brayden A. (Assoc)" userId="de43e063-6bbe-4d83-9e19-5e066f8eb3f3" providerId="ADAL" clId="{E0E3D86A-5C03-41D2-9F14-AF9ECF8FA027}" dt="2023-07-13T14:12:15.754" v="812" actId="20577"/>
          <ac:spMkLst>
            <pc:docMk/>
            <pc:sldMk cId="0" sldId="258"/>
            <ac:spMk id="4" creationId="{B39F942B-067A-41EB-06C0-D1921649DEB5}"/>
          </ac:spMkLst>
        </pc:spChg>
        <pc:spChg chg="add mod">
          <ac:chgData name="Miller, Brayden A. (Assoc)" userId="de43e063-6bbe-4d83-9e19-5e066f8eb3f3" providerId="ADAL" clId="{E0E3D86A-5C03-41D2-9F14-AF9ECF8FA027}" dt="2023-07-13T14:11:39.135" v="802" actId="20577"/>
          <ac:spMkLst>
            <pc:docMk/>
            <pc:sldMk cId="0" sldId="258"/>
            <ac:spMk id="5" creationId="{791B43B0-D47A-1A2E-E65E-A2D15F819140}"/>
          </ac:spMkLst>
        </pc:spChg>
        <pc:spChg chg="add mod">
          <ac:chgData name="Miller, Brayden A. (Assoc)" userId="de43e063-6bbe-4d83-9e19-5e066f8eb3f3" providerId="ADAL" clId="{E0E3D86A-5C03-41D2-9F14-AF9ECF8FA027}" dt="2023-08-07T17:39:55.516" v="10004" actId="1076"/>
          <ac:spMkLst>
            <pc:docMk/>
            <pc:sldMk cId="0" sldId="258"/>
            <ac:spMk id="7" creationId="{6A09ACE2-D3B0-EBB9-509F-6106EEBF1DC6}"/>
          </ac:spMkLst>
        </pc:spChg>
        <pc:spChg chg="add del mod">
          <ac:chgData name="Miller, Brayden A. (Assoc)" userId="de43e063-6bbe-4d83-9e19-5e066f8eb3f3" providerId="ADAL" clId="{E0E3D86A-5C03-41D2-9F14-AF9ECF8FA027}" dt="2023-07-13T13:48:13.669" v="388" actId="478"/>
          <ac:spMkLst>
            <pc:docMk/>
            <pc:sldMk cId="0" sldId="258"/>
            <ac:spMk id="15" creationId="{95C61A36-CCD7-F448-1397-86472C2A5B80}"/>
          </ac:spMkLst>
        </pc:spChg>
        <pc:spChg chg="del mod">
          <ac:chgData name="Miller, Brayden A. (Assoc)" userId="de43e063-6bbe-4d83-9e19-5e066f8eb3f3" providerId="ADAL" clId="{E0E3D86A-5C03-41D2-9F14-AF9ECF8FA027}" dt="2023-07-13T14:32:31.082" v="1066" actId="478"/>
          <ac:spMkLst>
            <pc:docMk/>
            <pc:sldMk cId="0" sldId="258"/>
            <ac:spMk id="83" creationId="{00000000-0000-0000-0000-000000000000}"/>
          </ac:spMkLst>
        </pc:spChg>
        <pc:spChg chg="add del mod">
          <ac:chgData name="Miller, Brayden A. (Assoc)" userId="de43e063-6bbe-4d83-9e19-5e066f8eb3f3" providerId="ADAL" clId="{E0E3D86A-5C03-41D2-9F14-AF9ECF8FA027}" dt="2023-07-13T14:31:31.746" v="1024" actId="22"/>
          <ac:spMkLst>
            <pc:docMk/>
            <pc:sldMk cId="0" sldId="258"/>
            <ac:spMk id="129" creationId="{09867E76-C6E8-AE10-F316-240AD0A0AE9E}"/>
          </ac:spMkLst>
        </pc:spChg>
        <pc:spChg chg="add del mod">
          <ac:chgData name="Miller, Brayden A. (Assoc)" userId="de43e063-6bbe-4d83-9e19-5e066f8eb3f3" providerId="ADAL" clId="{E0E3D86A-5C03-41D2-9F14-AF9ECF8FA027}" dt="2023-08-07T17:39:28.788" v="10001" actId="478"/>
          <ac:spMkLst>
            <pc:docMk/>
            <pc:sldMk cId="0" sldId="258"/>
            <ac:spMk id="131" creationId="{DA26D9CC-874F-CAD8-6C68-A36551523AC4}"/>
          </ac:spMkLst>
        </pc:spChg>
        <pc:grpChg chg="add mod">
          <ac:chgData name="Miller, Brayden A. (Assoc)" userId="de43e063-6bbe-4d83-9e19-5e066f8eb3f3" providerId="ADAL" clId="{E0E3D86A-5C03-41D2-9F14-AF9ECF8FA027}" dt="2023-07-13T14:11:23.991" v="796" actId="1076"/>
          <ac:grpSpMkLst>
            <pc:docMk/>
            <pc:sldMk cId="0" sldId="258"/>
            <ac:grpSpMk id="111" creationId="{3D3C39E7-EBD3-AC74-72AA-D0EA34E985BB}"/>
          </ac:grpSpMkLst>
        </pc:grpChg>
        <pc:grpChg chg="add mod">
          <ac:chgData name="Miller, Brayden A. (Assoc)" userId="de43e063-6bbe-4d83-9e19-5e066f8eb3f3" providerId="ADAL" clId="{E0E3D86A-5C03-41D2-9F14-AF9ECF8FA027}" dt="2023-07-13T14:13:23.180" v="838" actId="1076"/>
          <ac:grpSpMkLst>
            <pc:docMk/>
            <pc:sldMk cId="0" sldId="258"/>
            <ac:grpSpMk id="112" creationId="{6DBF1FFE-E2E7-4B73-437E-AD151B297F02}"/>
          </ac:grpSpMkLst>
        </pc:grpChg>
        <pc:grpChg chg="add mod">
          <ac:chgData name="Miller, Brayden A. (Assoc)" userId="de43e063-6bbe-4d83-9e19-5e066f8eb3f3" providerId="ADAL" clId="{E0E3D86A-5C03-41D2-9F14-AF9ECF8FA027}" dt="2023-07-13T14:13:27.797" v="839" actId="1076"/>
          <ac:grpSpMkLst>
            <pc:docMk/>
            <pc:sldMk cId="0" sldId="258"/>
            <ac:grpSpMk id="127" creationId="{DF44C492-E70E-739D-A54E-5093D2C8EAC7}"/>
          </ac:grpSpMkLst>
        </pc:grpChg>
        <pc:picChg chg="add del mod">
          <ac:chgData name="Miller, Brayden A. (Assoc)" userId="de43e063-6bbe-4d83-9e19-5e066f8eb3f3" providerId="ADAL" clId="{E0E3D86A-5C03-41D2-9F14-AF9ECF8FA027}" dt="2023-07-20T14:30:33.332" v="1770" actId="478"/>
          <ac:picMkLst>
            <pc:docMk/>
            <pc:sldMk cId="0" sldId="258"/>
            <ac:picMk id="2" creationId="{11DBEDE8-BCC9-E1F6-A098-E3771E3192DC}"/>
          </ac:picMkLst>
        </pc:picChg>
        <pc:picChg chg="add mod">
          <ac:chgData name="Miller, Brayden A. (Assoc)" userId="de43e063-6bbe-4d83-9e19-5e066f8eb3f3" providerId="ADAL" clId="{E0E3D86A-5C03-41D2-9F14-AF9ECF8FA027}" dt="2023-07-20T14:30:33.501" v="1771"/>
          <ac:picMkLst>
            <pc:docMk/>
            <pc:sldMk cId="0" sldId="258"/>
            <ac:picMk id="6" creationId="{E29C573B-AF69-9E50-0699-046736870180}"/>
          </ac:picMkLst>
        </pc:picChg>
        <pc:picChg chg="add del mod">
          <ac:chgData name="Miller, Brayden A. (Assoc)" userId="de43e063-6bbe-4d83-9e19-5e066f8eb3f3" providerId="ADAL" clId="{E0E3D86A-5C03-41D2-9F14-AF9ECF8FA027}" dt="2023-07-13T13:55:37.735" v="525" actId="478"/>
          <ac:picMkLst>
            <pc:docMk/>
            <pc:sldMk cId="0" sldId="258"/>
            <ac:picMk id="92" creationId="{390BF132-3E2F-E319-72E4-2A77591D4A9A}"/>
          </ac:picMkLst>
        </pc:picChg>
        <pc:picChg chg="add del mod">
          <ac:chgData name="Miller, Brayden A. (Assoc)" userId="de43e063-6bbe-4d83-9e19-5e066f8eb3f3" providerId="ADAL" clId="{E0E3D86A-5C03-41D2-9F14-AF9ECF8FA027}" dt="2023-07-13T13:56:30.502" v="538" actId="478"/>
          <ac:picMkLst>
            <pc:docMk/>
            <pc:sldMk cId="0" sldId="258"/>
            <ac:picMk id="94" creationId="{F0444F24-4D33-1C32-E150-96A1FAFF16ED}"/>
          </ac:picMkLst>
        </pc:picChg>
        <pc:picChg chg="add mod">
          <ac:chgData name="Miller, Brayden A. (Assoc)" userId="de43e063-6bbe-4d83-9e19-5e066f8eb3f3" providerId="ADAL" clId="{E0E3D86A-5C03-41D2-9F14-AF9ECF8FA027}" dt="2023-08-01T22:10:10.886" v="8450" actId="1076"/>
          <ac:picMkLst>
            <pc:docMk/>
            <pc:sldMk cId="0" sldId="258"/>
            <ac:picMk id="96" creationId="{8940F96C-2BBF-FC47-6E7C-80BEBD6526E3}"/>
          </ac:picMkLst>
        </pc:picChg>
        <pc:picChg chg="add mod">
          <ac:chgData name="Miller, Brayden A. (Assoc)" userId="de43e063-6bbe-4d83-9e19-5e066f8eb3f3" providerId="ADAL" clId="{E0E3D86A-5C03-41D2-9F14-AF9ECF8FA027}" dt="2023-07-13T14:12:23.663" v="815" actId="1076"/>
          <ac:picMkLst>
            <pc:docMk/>
            <pc:sldMk cId="0" sldId="258"/>
            <ac:picMk id="98" creationId="{BE7682B0-498E-32C1-2815-C03A98525773}"/>
          </ac:picMkLst>
        </pc:picChg>
        <pc:picChg chg="add del mod">
          <ac:chgData name="Miller, Brayden A. (Assoc)" userId="de43e063-6bbe-4d83-9e19-5e066f8eb3f3" providerId="ADAL" clId="{E0E3D86A-5C03-41D2-9F14-AF9ECF8FA027}" dt="2023-07-13T14:14:35.025" v="844" actId="478"/>
          <ac:picMkLst>
            <pc:docMk/>
            <pc:sldMk cId="0" sldId="258"/>
            <ac:picMk id="100" creationId="{41F6D4D9-CFD1-CF7B-A8BF-9FE178A156DC}"/>
          </ac:picMkLst>
        </pc:picChg>
        <pc:picChg chg="add mod">
          <ac:chgData name="Miller, Brayden A. (Assoc)" userId="de43e063-6bbe-4d83-9e19-5e066f8eb3f3" providerId="ADAL" clId="{E0E3D86A-5C03-41D2-9F14-AF9ECF8FA027}" dt="2023-07-13T14:11:46.107" v="805" actId="1076"/>
          <ac:picMkLst>
            <pc:docMk/>
            <pc:sldMk cId="0" sldId="258"/>
            <ac:picMk id="102" creationId="{C4D3605C-26BC-CAFB-71CD-A3C71475F528}"/>
          </ac:picMkLst>
        </pc:picChg>
        <pc:picChg chg="add del mod">
          <ac:chgData name="Miller, Brayden A. (Assoc)" userId="de43e063-6bbe-4d83-9e19-5e066f8eb3f3" providerId="ADAL" clId="{E0E3D86A-5C03-41D2-9F14-AF9ECF8FA027}" dt="2023-07-13T14:14:33.383" v="843" actId="478"/>
          <ac:picMkLst>
            <pc:docMk/>
            <pc:sldMk cId="0" sldId="258"/>
            <ac:picMk id="104" creationId="{50F907F7-4654-8300-3B5F-1F67AB0D6A2C}"/>
          </ac:picMkLst>
        </pc:picChg>
        <pc:cxnChg chg="add del mod">
          <ac:chgData name="Miller, Brayden A. (Assoc)" userId="de43e063-6bbe-4d83-9e19-5e066f8eb3f3" providerId="ADAL" clId="{E0E3D86A-5C03-41D2-9F14-AF9ECF8FA027}" dt="2023-07-13T13:51:24.391" v="400" actId="478"/>
          <ac:cxnSpMkLst>
            <pc:docMk/>
            <pc:sldMk cId="0" sldId="258"/>
            <ac:cxnSpMk id="7" creationId="{39771E02-C837-BF91-EE6C-9BD357A79EC0}"/>
          </ac:cxnSpMkLst>
        </pc:cxnChg>
        <pc:cxnChg chg="add del mod">
          <ac:chgData name="Miller, Brayden A. (Assoc)" userId="de43e063-6bbe-4d83-9e19-5e066f8eb3f3" providerId="ADAL" clId="{E0E3D86A-5C03-41D2-9F14-AF9ECF8FA027}" dt="2023-07-13T13:46:36.630" v="365" actId="478"/>
          <ac:cxnSpMkLst>
            <pc:docMk/>
            <pc:sldMk cId="0" sldId="258"/>
            <ac:cxnSpMk id="9" creationId="{E080FE1B-A837-EE44-56FC-04A740D0454D}"/>
          </ac:cxnSpMkLst>
        </pc:cxnChg>
        <pc:cxnChg chg="add del mod">
          <ac:chgData name="Miller, Brayden A. (Assoc)" userId="de43e063-6bbe-4d83-9e19-5e066f8eb3f3" providerId="ADAL" clId="{E0E3D86A-5C03-41D2-9F14-AF9ECF8FA027}" dt="2023-07-13T13:48:27.783" v="390" actId="11529"/>
          <ac:cxnSpMkLst>
            <pc:docMk/>
            <pc:sldMk cId="0" sldId="258"/>
            <ac:cxnSpMk id="17" creationId="{80F63DDB-0038-627B-F19E-737079EBA2B1}"/>
          </ac:cxnSpMkLst>
        </pc:cxnChg>
        <pc:cxnChg chg="add del mod">
          <ac:chgData name="Miller, Brayden A. (Assoc)" userId="de43e063-6bbe-4d83-9e19-5e066f8eb3f3" providerId="ADAL" clId="{E0E3D86A-5C03-41D2-9F14-AF9ECF8FA027}" dt="2023-08-01T22:10:18.006" v="8454" actId="1076"/>
          <ac:cxnSpMkLst>
            <pc:docMk/>
            <pc:sldMk cId="0" sldId="258"/>
            <ac:cxnSpMk id="19" creationId="{E336124C-D071-BBF7-CCCF-B9E886ECDB49}"/>
          </ac:cxnSpMkLst>
        </pc:cxnChg>
        <pc:cxnChg chg="add mod">
          <ac:chgData name="Miller, Brayden A. (Assoc)" userId="de43e063-6bbe-4d83-9e19-5e066f8eb3f3" providerId="ADAL" clId="{E0E3D86A-5C03-41D2-9F14-AF9ECF8FA027}" dt="2023-08-01T22:10:18.006" v="8454" actId="1076"/>
          <ac:cxnSpMkLst>
            <pc:docMk/>
            <pc:sldMk cId="0" sldId="258"/>
            <ac:cxnSpMk id="20" creationId="{05A221B7-2449-BA4F-F94A-5F4B20673C53}"/>
          </ac:cxnSpMkLst>
        </pc:cxnChg>
        <pc:cxnChg chg="add mod">
          <ac:chgData name="Miller, Brayden A. (Assoc)" userId="de43e063-6bbe-4d83-9e19-5e066f8eb3f3" providerId="ADAL" clId="{E0E3D86A-5C03-41D2-9F14-AF9ECF8FA027}" dt="2023-07-13T14:13:23.180" v="838" actId="1076"/>
          <ac:cxnSpMkLst>
            <pc:docMk/>
            <pc:sldMk cId="0" sldId="258"/>
            <ac:cxnSpMk id="77" creationId="{D29CB9F6-DDEA-6E38-BD1C-4A51FDC93BC1}"/>
          </ac:cxnSpMkLst>
        </pc:cxnChg>
      </pc:sldChg>
      <pc:sldChg chg="addSp delSp modSp mod ord modTransition delAnim modAnim">
        <pc:chgData name="Miller, Brayden A. (Assoc)" userId="de43e063-6bbe-4d83-9e19-5e066f8eb3f3" providerId="ADAL" clId="{E0E3D86A-5C03-41D2-9F14-AF9ECF8FA027}" dt="2023-08-02T13:21:42.294" v="9351" actId="478"/>
        <pc:sldMkLst>
          <pc:docMk/>
          <pc:sldMk cId="0" sldId="259"/>
        </pc:sldMkLst>
        <pc:spChg chg="add del mod">
          <ac:chgData name="Miller, Brayden A. (Assoc)" userId="de43e063-6bbe-4d83-9e19-5e066f8eb3f3" providerId="ADAL" clId="{E0E3D86A-5C03-41D2-9F14-AF9ECF8FA027}" dt="2023-08-01T22:11:44.956" v="8499" actId="478"/>
          <ac:spMkLst>
            <pc:docMk/>
            <pc:sldMk cId="0" sldId="259"/>
            <ac:spMk id="3" creationId="{251E6177-427B-D2A1-795C-FDE94ECD8618}"/>
          </ac:spMkLst>
        </pc:spChg>
        <pc:spChg chg="add mod ord">
          <ac:chgData name="Miller, Brayden A. (Assoc)" userId="de43e063-6bbe-4d83-9e19-5e066f8eb3f3" providerId="ADAL" clId="{E0E3D86A-5C03-41D2-9F14-AF9ECF8FA027}" dt="2023-08-01T22:25:59.433" v="8860" actId="14100"/>
          <ac:spMkLst>
            <pc:docMk/>
            <pc:sldMk cId="0" sldId="259"/>
            <ac:spMk id="8" creationId="{D32437ED-0BCD-292A-7ECB-C83FE116E2F2}"/>
          </ac:spMkLst>
        </pc:spChg>
        <pc:spChg chg="add del mod">
          <ac:chgData name="Miller, Brayden A. (Assoc)" userId="de43e063-6bbe-4d83-9e19-5e066f8eb3f3" providerId="ADAL" clId="{E0E3D86A-5C03-41D2-9F14-AF9ECF8FA027}" dt="2023-08-01T22:23:26.129" v="8796" actId="571"/>
          <ac:spMkLst>
            <pc:docMk/>
            <pc:sldMk cId="0" sldId="259"/>
            <ac:spMk id="9" creationId="{15519F90-E868-89B0-3F87-C210DBC7A3D8}"/>
          </ac:spMkLst>
        </pc:spChg>
        <pc:spChg chg="mod">
          <ac:chgData name="Miller, Brayden A. (Assoc)" userId="de43e063-6bbe-4d83-9e19-5e066f8eb3f3" providerId="ADAL" clId="{E0E3D86A-5C03-41D2-9F14-AF9ECF8FA027}" dt="2023-07-13T14:36:25.940" v="1147" actId="164"/>
          <ac:spMkLst>
            <pc:docMk/>
            <pc:sldMk cId="0" sldId="259"/>
            <ac:spMk id="88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13T14:36:25.940" v="1147" actId="164"/>
          <ac:spMkLst>
            <pc:docMk/>
            <pc:sldMk cId="0" sldId="259"/>
            <ac:spMk id="89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13T14:36:25.940" v="1147" actId="164"/>
          <ac:spMkLst>
            <pc:docMk/>
            <pc:sldMk cId="0" sldId="259"/>
            <ac:spMk id="90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13T14:36:25.940" v="1147" actId="164"/>
          <ac:spMkLst>
            <pc:docMk/>
            <pc:sldMk cId="0" sldId="259"/>
            <ac:spMk id="92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13T14:36:25.940" v="1147" actId="164"/>
          <ac:spMkLst>
            <pc:docMk/>
            <pc:sldMk cId="0" sldId="259"/>
            <ac:spMk id="94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13T14:36:25.940" v="1147" actId="164"/>
          <ac:spMkLst>
            <pc:docMk/>
            <pc:sldMk cId="0" sldId="259"/>
            <ac:spMk id="96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13T14:36:25.940" v="1147" actId="164"/>
          <ac:spMkLst>
            <pc:docMk/>
            <pc:sldMk cId="0" sldId="259"/>
            <ac:spMk id="99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13T14:36:25.940" v="1147" actId="164"/>
          <ac:spMkLst>
            <pc:docMk/>
            <pc:sldMk cId="0" sldId="259"/>
            <ac:spMk id="100" creationId="{00000000-0000-0000-0000-000000000000}"/>
          </ac:spMkLst>
        </pc:spChg>
        <pc:spChg chg="del mod">
          <ac:chgData name="Miller, Brayden A. (Assoc)" userId="de43e063-6bbe-4d83-9e19-5e066f8eb3f3" providerId="ADAL" clId="{E0E3D86A-5C03-41D2-9F14-AF9ECF8FA027}" dt="2023-08-01T22:21:32.600" v="8773" actId="478"/>
          <ac:spMkLst>
            <pc:docMk/>
            <pc:sldMk cId="0" sldId="259"/>
            <ac:spMk id="104" creationId="{00000000-0000-0000-0000-000000000000}"/>
          </ac:spMkLst>
        </pc:spChg>
        <pc:spChg chg="del mod">
          <ac:chgData name="Miller, Brayden A. (Assoc)" userId="de43e063-6bbe-4d83-9e19-5e066f8eb3f3" providerId="ADAL" clId="{E0E3D86A-5C03-41D2-9F14-AF9ECF8FA027}" dt="2023-08-02T13:21:42.294" v="9351" actId="478"/>
          <ac:spMkLst>
            <pc:docMk/>
            <pc:sldMk cId="0" sldId="259"/>
            <ac:spMk id="105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8-01T22:25:01.092" v="8828" actId="1076"/>
          <ac:spMkLst>
            <pc:docMk/>
            <pc:sldMk cId="0" sldId="259"/>
            <ac:spMk id="106" creationId="{00000000-0000-0000-0000-000000000000}"/>
          </ac:spMkLst>
        </pc:spChg>
        <pc:grpChg chg="add mod">
          <ac:chgData name="Miller, Brayden A. (Assoc)" userId="de43e063-6bbe-4d83-9e19-5e066f8eb3f3" providerId="ADAL" clId="{E0E3D86A-5C03-41D2-9F14-AF9ECF8FA027}" dt="2023-07-13T14:36:25.940" v="1147" actId="164"/>
          <ac:grpSpMkLst>
            <pc:docMk/>
            <pc:sldMk cId="0" sldId="259"/>
            <ac:grpSpMk id="4" creationId="{3C897D80-BB78-248F-B61A-FA429DDFC8EB}"/>
          </ac:grpSpMkLst>
        </pc:grpChg>
        <pc:picChg chg="add del mod">
          <ac:chgData name="Miller, Brayden A. (Assoc)" userId="de43e063-6bbe-4d83-9e19-5e066f8eb3f3" providerId="ADAL" clId="{E0E3D86A-5C03-41D2-9F14-AF9ECF8FA027}" dt="2023-07-20T14:30:35.541" v="1772" actId="478"/>
          <ac:picMkLst>
            <pc:docMk/>
            <pc:sldMk cId="0" sldId="259"/>
            <ac:picMk id="2" creationId="{67DDDFAA-B501-9C65-F8A0-C0F948F835E3}"/>
          </ac:picMkLst>
        </pc:picChg>
        <pc:picChg chg="add mod">
          <ac:chgData name="Miller, Brayden A. (Assoc)" userId="de43e063-6bbe-4d83-9e19-5e066f8eb3f3" providerId="ADAL" clId="{E0E3D86A-5C03-41D2-9F14-AF9ECF8FA027}" dt="2023-07-20T14:30:35.742" v="1773"/>
          <ac:picMkLst>
            <pc:docMk/>
            <pc:sldMk cId="0" sldId="259"/>
            <ac:picMk id="5" creationId="{B8516743-1789-E6A2-45E7-8E71EBC4E6EE}"/>
          </ac:picMkLst>
        </pc:picChg>
        <pc:picChg chg="add del mod">
          <ac:chgData name="Miller, Brayden A. (Assoc)" userId="de43e063-6bbe-4d83-9e19-5e066f8eb3f3" providerId="ADAL" clId="{E0E3D86A-5C03-41D2-9F14-AF9ECF8FA027}" dt="2023-08-01T22:25:58.600" v="8858" actId="478"/>
          <ac:picMkLst>
            <pc:docMk/>
            <pc:sldMk cId="0" sldId="259"/>
            <ac:picMk id="7" creationId="{4C56D9B9-336E-A091-28FF-2EEE316220D4}"/>
          </ac:picMkLst>
        </pc:picChg>
        <pc:picChg chg="add mod">
          <ac:chgData name="Miller, Brayden A. (Assoc)" userId="de43e063-6bbe-4d83-9e19-5e066f8eb3f3" providerId="ADAL" clId="{E0E3D86A-5C03-41D2-9F14-AF9ECF8FA027}" dt="2023-08-01T22:23:54.101" v="8808" actId="1076"/>
          <ac:picMkLst>
            <pc:docMk/>
            <pc:sldMk cId="0" sldId="259"/>
            <ac:picMk id="10" creationId="{C6F32FD5-8192-427E-BB8B-815616A8F1DF}"/>
          </ac:picMkLst>
        </pc:picChg>
        <pc:cxnChg chg="mod">
          <ac:chgData name="Miller, Brayden A. (Assoc)" userId="de43e063-6bbe-4d83-9e19-5e066f8eb3f3" providerId="ADAL" clId="{E0E3D86A-5C03-41D2-9F14-AF9ECF8FA027}" dt="2023-07-13T14:36:25.940" v="1147" actId="164"/>
          <ac:cxnSpMkLst>
            <pc:docMk/>
            <pc:sldMk cId="0" sldId="259"/>
            <ac:cxnSpMk id="91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13T14:36:25.940" v="1147" actId="164"/>
          <ac:cxnSpMkLst>
            <pc:docMk/>
            <pc:sldMk cId="0" sldId="259"/>
            <ac:cxnSpMk id="93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13T14:36:25.940" v="1147" actId="164"/>
          <ac:cxnSpMkLst>
            <pc:docMk/>
            <pc:sldMk cId="0" sldId="259"/>
            <ac:cxnSpMk id="95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13T14:36:25.940" v="1147" actId="164"/>
          <ac:cxnSpMkLst>
            <pc:docMk/>
            <pc:sldMk cId="0" sldId="259"/>
            <ac:cxnSpMk id="97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13T14:36:25.940" v="1147" actId="164"/>
          <ac:cxnSpMkLst>
            <pc:docMk/>
            <pc:sldMk cId="0" sldId="259"/>
            <ac:cxnSpMk id="98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13T14:36:25.940" v="1147" actId="164"/>
          <ac:cxnSpMkLst>
            <pc:docMk/>
            <pc:sldMk cId="0" sldId="259"/>
            <ac:cxnSpMk id="101" creationId="{00000000-0000-0000-0000-000000000000}"/>
          </ac:cxnSpMkLst>
        </pc:cxnChg>
        <pc:cxnChg chg="del mod">
          <ac:chgData name="Miller, Brayden A. (Assoc)" userId="de43e063-6bbe-4d83-9e19-5e066f8eb3f3" providerId="ADAL" clId="{E0E3D86A-5C03-41D2-9F14-AF9ECF8FA027}" dt="2023-08-01T22:24:20.162" v="8809" actId="478"/>
          <ac:cxnSpMkLst>
            <pc:docMk/>
            <pc:sldMk cId="0" sldId="259"/>
            <ac:cxnSpMk id="102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13T14:36:25.940" v="1147" actId="164"/>
          <ac:cxnSpMkLst>
            <pc:docMk/>
            <pc:sldMk cId="0" sldId="259"/>
            <ac:cxnSpMk id="103" creationId="{00000000-0000-0000-0000-000000000000}"/>
          </ac:cxnSpMkLst>
        </pc:cxnChg>
      </pc:sldChg>
      <pc:sldChg chg="addSp delSp modSp new mod setBg delAnim modAnim">
        <pc:chgData name="Miller, Brayden A. (Assoc)" userId="de43e063-6bbe-4d83-9e19-5e066f8eb3f3" providerId="ADAL" clId="{E0E3D86A-5C03-41D2-9F14-AF9ECF8FA027}" dt="2023-08-01T15:17:43.731" v="6566"/>
        <pc:sldMkLst>
          <pc:docMk/>
          <pc:sldMk cId="667056064" sldId="260"/>
        </pc:sldMkLst>
        <pc:spChg chg="del mod">
          <ac:chgData name="Miller, Brayden A. (Assoc)" userId="de43e063-6bbe-4d83-9e19-5e066f8eb3f3" providerId="ADAL" clId="{E0E3D86A-5C03-41D2-9F14-AF9ECF8FA027}" dt="2023-07-20T13:39:24.908" v="1295" actId="478"/>
          <ac:spMkLst>
            <pc:docMk/>
            <pc:sldMk cId="667056064" sldId="260"/>
            <ac:spMk id="2" creationId="{27126F04-F16D-76EA-C9A3-28B3752F8B97}"/>
          </ac:spMkLst>
        </pc:spChg>
        <pc:spChg chg="add del mod">
          <ac:chgData name="Miller, Brayden A. (Assoc)" userId="de43e063-6bbe-4d83-9e19-5e066f8eb3f3" providerId="ADAL" clId="{E0E3D86A-5C03-41D2-9F14-AF9ECF8FA027}" dt="2023-07-20T14:09:13.307" v="1576" actId="478"/>
          <ac:spMkLst>
            <pc:docMk/>
            <pc:sldMk cId="667056064" sldId="260"/>
            <ac:spMk id="3" creationId="{AD439301-17F0-2770-7409-4A29ABE87E30}"/>
          </ac:spMkLst>
        </pc:spChg>
        <pc:spChg chg="add mod">
          <ac:chgData name="Miller, Brayden A. (Assoc)" userId="de43e063-6bbe-4d83-9e19-5e066f8eb3f3" providerId="ADAL" clId="{E0E3D86A-5C03-41D2-9F14-AF9ECF8FA027}" dt="2023-07-20T14:49:23.774" v="1904" actId="1076"/>
          <ac:spMkLst>
            <pc:docMk/>
            <pc:sldMk cId="667056064" sldId="260"/>
            <ac:spMk id="4" creationId="{24DE602B-12D7-7F18-CC7D-83699384817C}"/>
          </ac:spMkLst>
        </pc:spChg>
        <pc:spChg chg="add mod">
          <ac:chgData name="Miller, Brayden A. (Assoc)" userId="de43e063-6bbe-4d83-9e19-5e066f8eb3f3" providerId="ADAL" clId="{E0E3D86A-5C03-41D2-9F14-AF9ECF8FA027}" dt="2023-08-01T15:16:37.182" v="6551" actId="14100"/>
          <ac:spMkLst>
            <pc:docMk/>
            <pc:sldMk cId="667056064" sldId="260"/>
            <ac:spMk id="8" creationId="{626795EC-F5B4-2833-D5B4-961AA560EB3B}"/>
          </ac:spMkLst>
        </pc:spChg>
        <pc:spChg chg="add mod">
          <ac:chgData name="Miller, Brayden A. (Assoc)" userId="de43e063-6bbe-4d83-9e19-5e066f8eb3f3" providerId="ADAL" clId="{E0E3D86A-5C03-41D2-9F14-AF9ECF8FA027}" dt="2023-07-20T14:45:59.963" v="1889" actId="164"/>
          <ac:spMkLst>
            <pc:docMk/>
            <pc:sldMk cId="667056064" sldId="260"/>
            <ac:spMk id="11" creationId="{A936EB97-0E3B-1D6B-D4FE-599C58DCB377}"/>
          </ac:spMkLst>
        </pc:spChg>
        <pc:spChg chg="add mod">
          <ac:chgData name="Miller, Brayden A. (Assoc)" userId="de43e063-6bbe-4d83-9e19-5e066f8eb3f3" providerId="ADAL" clId="{E0E3D86A-5C03-41D2-9F14-AF9ECF8FA027}" dt="2023-08-01T15:16:51.428" v="6556" actId="14100"/>
          <ac:spMkLst>
            <pc:docMk/>
            <pc:sldMk cId="667056064" sldId="260"/>
            <ac:spMk id="12" creationId="{2FA0596F-28ED-818E-C988-AE51A24ED97C}"/>
          </ac:spMkLst>
        </pc:spChg>
        <pc:spChg chg="add del mod">
          <ac:chgData name="Miller, Brayden A. (Assoc)" userId="de43e063-6bbe-4d83-9e19-5e066f8eb3f3" providerId="ADAL" clId="{E0E3D86A-5C03-41D2-9F14-AF9ECF8FA027}" dt="2023-07-20T14:01:48.019" v="1519" actId="478"/>
          <ac:spMkLst>
            <pc:docMk/>
            <pc:sldMk cId="667056064" sldId="260"/>
            <ac:spMk id="14" creationId="{C7B67070-E443-C1D7-21A7-7412D0154634}"/>
          </ac:spMkLst>
        </pc:spChg>
        <pc:spChg chg="add mod">
          <ac:chgData name="Miller, Brayden A. (Assoc)" userId="de43e063-6bbe-4d83-9e19-5e066f8eb3f3" providerId="ADAL" clId="{E0E3D86A-5C03-41D2-9F14-AF9ECF8FA027}" dt="2023-07-20T14:20:57.061" v="1691" actId="1076"/>
          <ac:spMkLst>
            <pc:docMk/>
            <pc:sldMk cId="667056064" sldId="260"/>
            <ac:spMk id="15" creationId="{E5B369DC-3937-4AD2-37C6-50E9292929FC}"/>
          </ac:spMkLst>
        </pc:spChg>
        <pc:spChg chg="add del mod">
          <ac:chgData name="Miller, Brayden A. (Assoc)" userId="de43e063-6bbe-4d83-9e19-5e066f8eb3f3" providerId="ADAL" clId="{E0E3D86A-5C03-41D2-9F14-AF9ECF8FA027}" dt="2023-07-20T14:04:51.651" v="1541" actId="478"/>
          <ac:spMkLst>
            <pc:docMk/>
            <pc:sldMk cId="667056064" sldId="260"/>
            <ac:spMk id="16" creationId="{868250F8-7529-B3EB-2496-BDCEECE684CE}"/>
          </ac:spMkLst>
        </pc:spChg>
        <pc:spChg chg="add mod topLvl">
          <ac:chgData name="Miller, Brayden A. (Assoc)" userId="de43e063-6bbe-4d83-9e19-5e066f8eb3f3" providerId="ADAL" clId="{E0E3D86A-5C03-41D2-9F14-AF9ECF8FA027}" dt="2023-08-01T14:34:04.093" v="6524" actId="164"/>
          <ac:spMkLst>
            <pc:docMk/>
            <pc:sldMk cId="667056064" sldId="260"/>
            <ac:spMk id="17" creationId="{8A0F91C1-01F8-3573-FAC6-B54F8EC091F0}"/>
          </ac:spMkLst>
        </pc:spChg>
        <pc:spChg chg="add mod">
          <ac:chgData name="Miller, Brayden A. (Assoc)" userId="de43e063-6bbe-4d83-9e19-5e066f8eb3f3" providerId="ADAL" clId="{E0E3D86A-5C03-41D2-9F14-AF9ECF8FA027}" dt="2023-07-20T14:21:50.559" v="1703" actId="1076"/>
          <ac:spMkLst>
            <pc:docMk/>
            <pc:sldMk cId="667056064" sldId="260"/>
            <ac:spMk id="19" creationId="{A46977EF-0F96-D594-7BFF-EFC7C7D2F6BF}"/>
          </ac:spMkLst>
        </pc:spChg>
        <pc:spChg chg="add mod">
          <ac:chgData name="Miller, Brayden A. (Assoc)" userId="de43e063-6bbe-4d83-9e19-5e066f8eb3f3" providerId="ADAL" clId="{E0E3D86A-5C03-41D2-9F14-AF9ECF8FA027}" dt="2023-07-20T14:21:53.098" v="1704" actId="1076"/>
          <ac:spMkLst>
            <pc:docMk/>
            <pc:sldMk cId="667056064" sldId="260"/>
            <ac:spMk id="20" creationId="{2906002A-5C56-0585-5801-2BC9F700E88C}"/>
          </ac:spMkLst>
        </pc:spChg>
        <pc:spChg chg="add del mod">
          <ac:chgData name="Miller, Brayden A. (Assoc)" userId="de43e063-6bbe-4d83-9e19-5e066f8eb3f3" providerId="ADAL" clId="{E0E3D86A-5C03-41D2-9F14-AF9ECF8FA027}" dt="2023-07-20T14:15:33.903" v="1628" actId="478"/>
          <ac:spMkLst>
            <pc:docMk/>
            <pc:sldMk cId="667056064" sldId="260"/>
            <ac:spMk id="21" creationId="{02684E8D-00B5-61DB-9998-0CE23CDE7F63}"/>
          </ac:spMkLst>
        </pc:spChg>
        <pc:spChg chg="add del mod ord">
          <ac:chgData name="Miller, Brayden A. (Assoc)" userId="de43e063-6bbe-4d83-9e19-5e066f8eb3f3" providerId="ADAL" clId="{E0E3D86A-5C03-41D2-9F14-AF9ECF8FA027}" dt="2023-08-01T14:33:54.296" v="6523" actId="14100"/>
          <ac:spMkLst>
            <pc:docMk/>
            <pc:sldMk cId="667056064" sldId="260"/>
            <ac:spMk id="24" creationId="{2090DC4E-8E2D-0CC4-646C-4DA451EA9153}"/>
          </ac:spMkLst>
        </pc:spChg>
        <pc:spChg chg="add del mod">
          <ac:chgData name="Miller, Brayden A. (Assoc)" userId="de43e063-6bbe-4d83-9e19-5e066f8eb3f3" providerId="ADAL" clId="{E0E3D86A-5C03-41D2-9F14-AF9ECF8FA027}" dt="2023-07-20T14:25:47.525" v="1732" actId="478"/>
          <ac:spMkLst>
            <pc:docMk/>
            <pc:sldMk cId="667056064" sldId="260"/>
            <ac:spMk id="25" creationId="{CD34751B-2914-1FE5-F8C8-47DF5F7FB211}"/>
          </ac:spMkLst>
        </pc:spChg>
        <pc:spChg chg="add mod">
          <ac:chgData name="Miller, Brayden A. (Assoc)" userId="de43e063-6bbe-4d83-9e19-5e066f8eb3f3" providerId="ADAL" clId="{E0E3D86A-5C03-41D2-9F14-AF9ECF8FA027}" dt="2023-07-20T14:47:28.581" v="1898" actId="164"/>
          <ac:spMkLst>
            <pc:docMk/>
            <pc:sldMk cId="667056064" sldId="260"/>
            <ac:spMk id="26" creationId="{DFF146FE-8537-99A9-9F50-CA3BEDDA0D5F}"/>
          </ac:spMkLst>
        </pc:spChg>
        <pc:spChg chg="add mod">
          <ac:chgData name="Miller, Brayden A. (Assoc)" userId="de43e063-6bbe-4d83-9e19-5e066f8eb3f3" providerId="ADAL" clId="{E0E3D86A-5C03-41D2-9F14-AF9ECF8FA027}" dt="2023-07-20T14:50:19.874" v="1946" actId="1076"/>
          <ac:spMkLst>
            <pc:docMk/>
            <pc:sldMk cId="667056064" sldId="260"/>
            <ac:spMk id="31" creationId="{9AD8793A-8696-6DDA-21A0-53A7D8EB87B7}"/>
          </ac:spMkLst>
        </pc:spChg>
        <pc:spChg chg="add del mod">
          <ac:chgData name="Miller, Brayden A. (Assoc)" userId="de43e063-6bbe-4d83-9e19-5e066f8eb3f3" providerId="ADAL" clId="{E0E3D86A-5C03-41D2-9F14-AF9ECF8FA027}" dt="2023-07-20T15:08:56.839" v="2103" actId="478"/>
          <ac:spMkLst>
            <pc:docMk/>
            <pc:sldMk cId="667056064" sldId="260"/>
            <ac:spMk id="32" creationId="{8F229E7E-9581-F938-B3ED-494CA865B040}"/>
          </ac:spMkLst>
        </pc:spChg>
        <pc:grpChg chg="add mod">
          <ac:chgData name="Miller, Brayden A. (Assoc)" userId="de43e063-6bbe-4d83-9e19-5e066f8eb3f3" providerId="ADAL" clId="{E0E3D86A-5C03-41D2-9F14-AF9ECF8FA027}" dt="2023-08-01T14:34:04.093" v="6524" actId="164"/>
          <ac:grpSpMkLst>
            <pc:docMk/>
            <pc:sldMk cId="667056064" sldId="260"/>
            <ac:grpSpMk id="7" creationId="{063735BA-6CAC-1440-7E3B-747D82B52A4E}"/>
          </ac:grpSpMkLst>
        </pc:grpChg>
        <pc:grpChg chg="add mod">
          <ac:chgData name="Miller, Brayden A. (Assoc)" userId="de43e063-6bbe-4d83-9e19-5e066f8eb3f3" providerId="ADAL" clId="{E0E3D86A-5C03-41D2-9F14-AF9ECF8FA027}" dt="2023-07-31T17:55:24.671" v="6489" actId="1076"/>
          <ac:grpSpMkLst>
            <pc:docMk/>
            <pc:sldMk cId="667056064" sldId="260"/>
            <ac:grpSpMk id="28" creationId="{7E66C4B5-0585-6395-C89B-6740707FC9EB}"/>
          </ac:grpSpMkLst>
        </pc:grpChg>
        <pc:grpChg chg="add del mod">
          <ac:chgData name="Miller, Brayden A. (Assoc)" userId="de43e063-6bbe-4d83-9e19-5e066f8eb3f3" providerId="ADAL" clId="{E0E3D86A-5C03-41D2-9F14-AF9ECF8FA027}" dt="2023-08-01T14:32:26.125" v="6506" actId="478"/>
          <ac:grpSpMkLst>
            <pc:docMk/>
            <pc:sldMk cId="667056064" sldId="260"/>
            <ac:grpSpMk id="29" creationId="{9E8A3EA0-5C4A-01C4-0CC9-93D1F6F78DBB}"/>
          </ac:grpSpMkLst>
        </pc:grpChg>
        <pc:grpChg chg="add mod ord">
          <ac:chgData name="Miller, Brayden A. (Assoc)" userId="de43e063-6bbe-4d83-9e19-5e066f8eb3f3" providerId="ADAL" clId="{E0E3D86A-5C03-41D2-9F14-AF9ECF8FA027}" dt="2023-07-20T14:59:41.912" v="2012" actId="167"/>
          <ac:grpSpMkLst>
            <pc:docMk/>
            <pc:sldMk cId="667056064" sldId="260"/>
            <ac:grpSpMk id="30" creationId="{D3D3501F-DF23-2249-2C6A-5A26EF76DC2F}"/>
          </ac:grpSpMkLst>
        </pc:grpChg>
        <pc:picChg chg="add mod">
          <ac:chgData name="Miller, Brayden A. (Assoc)" userId="de43e063-6bbe-4d83-9e19-5e066f8eb3f3" providerId="ADAL" clId="{E0E3D86A-5C03-41D2-9F14-AF9ECF8FA027}" dt="2023-08-01T14:34:04.093" v="6524" actId="164"/>
          <ac:picMkLst>
            <pc:docMk/>
            <pc:sldMk cId="667056064" sldId="260"/>
            <ac:picMk id="5" creationId="{094DF4AD-A03B-9DC6-9D6D-4C75FD134001}"/>
          </ac:picMkLst>
        </pc:picChg>
        <pc:picChg chg="add mod">
          <ac:chgData name="Miller, Brayden A. (Assoc)" userId="de43e063-6bbe-4d83-9e19-5e066f8eb3f3" providerId="ADAL" clId="{E0E3D86A-5C03-41D2-9F14-AF9ECF8FA027}" dt="2023-07-20T14:21:10.161" v="1694" actId="1076"/>
          <ac:picMkLst>
            <pc:docMk/>
            <pc:sldMk cId="667056064" sldId="260"/>
            <ac:picMk id="6" creationId="{5D72E182-05CD-32DB-0937-4020CF3D71C7}"/>
          </ac:picMkLst>
        </pc:picChg>
        <pc:picChg chg="add mod">
          <ac:chgData name="Miller, Brayden A. (Assoc)" userId="de43e063-6bbe-4d83-9e19-5e066f8eb3f3" providerId="ADAL" clId="{E0E3D86A-5C03-41D2-9F14-AF9ECF8FA027}" dt="2023-07-20T13:52:29.700" v="1494" actId="1076"/>
          <ac:picMkLst>
            <pc:docMk/>
            <pc:sldMk cId="667056064" sldId="260"/>
            <ac:picMk id="10" creationId="{73CED9E9-ED0E-B0F9-6745-2EA2E18B715D}"/>
          </ac:picMkLst>
        </pc:picChg>
        <pc:picChg chg="add del mod topLvl">
          <ac:chgData name="Miller, Brayden A. (Assoc)" userId="de43e063-6bbe-4d83-9e19-5e066f8eb3f3" providerId="ADAL" clId="{E0E3D86A-5C03-41D2-9F14-AF9ECF8FA027}" dt="2023-08-01T14:32:26.125" v="6506" actId="478"/>
          <ac:picMkLst>
            <pc:docMk/>
            <pc:sldMk cId="667056064" sldId="260"/>
            <ac:picMk id="13" creationId="{41C2FE22-10E9-D26C-9FA7-14CCF17070C9}"/>
          </ac:picMkLst>
        </pc:picChg>
        <pc:picChg chg="add del mod">
          <ac:chgData name="Miller, Brayden A. (Assoc)" userId="de43e063-6bbe-4d83-9e19-5e066f8eb3f3" providerId="ADAL" clId="{E0E3D86A-5C03-41D2-9F14-AF9ECF8FA027}" dt="2023-07-20T14:30:13.293" v="1766" actId="478"/>
          <ac:picMkLst>
            <pc:docMk/>
            <pc:sldMk cId="667056064" sldId="260"/>
            <ac:picMk id="18" creationId="{2079535D-6918-6FAA-18B9-8AC7BC0EF0A6}"/>
          </ac:picMkLst>
        </pc:picChg>
        <pc:picChg chg="add mod ord modCrop">
          <ac:chgData name="Miller, Brayden A. (Assoc)" userId="de43e063-6bbe-4d83-9e19-5e066f8eb3f3" providerId="ADAL" clId="{E0E3D86A-5C03-41D2-9F14-AF9ECF8FA027}" dt="2023-07-20T14:45:59.963" v="1889" actId="164"/>
          <ac:picMkLst>
            <pc:docMk/>
            <pc:sldMk cId="667056064" sldId="260"/>
            <ac:picMk id="23" creationId="{E13BAE56-56E0-3389-A005-49F6288F2EB1}"/>
          </ac:picMkLst>
        </pc:picChg>
        <pc:picChg chg="add mod">
          <ac:chgData name="Miller, Brayden A. (Assoc)" userId="de43e063-6bbe-4d83-9e19-5e066f8eb3f3" providerId="ADAL" clId="{E0E3D86A-5C03-41D2-9F14-AF9ECF8FA027}" dt="2023-07-20T14:30:13.679" v="1767"/>
          <ac:picMkLst>
            <pc:docMk/>
            <pc:sldMk cId="667056064" sldId="260"/>
            <ac:picMk id="27" creationId="{83A8B513-B562-7571-EA64-F426DC75F658}"/>
          </ac:picMkLst>
        </pc:picChg>
      </pc:sldChg>
      <pc:sldChg chg="addSp delSp modSp new del mod setBg">
        <pc:chgData name="Miller, Brayden A. (Assoc)" userId="de43e063-6bbe-4d83-9e19-5e066f8eb3f3" providerId="ADAL" clId="{E0E3D86A-5C03-41D2-9F14-AF9ECF8FA027}" dt="2023-07-13T14:29:30.983" v="950" actId="2696"/>
        <pc:sldMkLst>
          <pc:docMk/>
          <pc:sldMk cId="2750193426" sldId="260"/>
        </pc:sldMkLst>
        <pc:spChg chg="del">
          <ac:chgData name="Miller, Brayden A. (Assoc)" userId="de43e063-6bbe-4d83-9e19-5e066f8eb3f3" providerId="ADAL" clId="{E0E3D86A-5C03-41D2-9F14-AF9ECF8FA027}" dt="2023-07-13T14:19:54.545" v="910" actId="478"/>
          <ac:spMkLst>
            <pc:docMk/>
            <pc:sldMk cId="2750193426" sldId="260"/>
            <ac:spMk id="2" creationId="{0C7FB250-0923-B9B0-8A06-BACA39EF44CF}"/>
          </ac:spMkLst>
        </pc:spChg>
        <pc:spChg chg="del">
          <ac:chgData name="Miller, Brayden A. (Assoc)" userId="de43e063-6bbe-4d83-9e19-5e066f8eb3f3" providerId="ADAL" clId="{E0E3D86A-5C03-41D2-9F14-AF9ECF8FA027}" dt="2023-07-13T14:20:17.160" v="949" actId="478"/>
          <ac:spMkLst>
            <pc:docMk/>
            <pc:sldMk cId="2750193426" sldId="260"/>
            <ac:spMk id="3" creationId="{782F46FF-98C0-5BBC-8934-ED9FFC744807}"/>
          </ac:spMkLst>
        </pc:spChg>
        <pc:spChg chg="add mod">
          <ac:chgData name="Miller, Brayden A. (Assoc)" userId="de43e063-6bbe-4d83-9e19-5e066f8eb3f3" providerId="ADAL" clId="{E0E3D86A-5C03-41D2-9F14-AF9ECF8FA027}" dt="2023-07-13T14:20:10.311" v="947" actId="1076"/>
          <ac:spMkLst>
            <pc:docMk/>
            <pc:sldMk cId="2750193426" sldId="260"/>
            <ac:spMk id="5" creationId="{C01329BB-0662-A84D-E815-E2D959BE6BF8}"/>
          </ac:spMkLst>
        </pc:spChg>
        <pc:spChg chg="add mod">
          <ac:chgData name="Miller, Brayden A. (Assoc)" userId="de43e063-6bbe-4d83-9e19-5e066f8eb3f3" providerId="ADAL" clId="{E0E3D86A-5C03-41D2-9F14-AF9ECF8FA027}" dt="2023-07-13T14:20:14.968" v="948"/>
          <ac:spMkLst>
            <pc:docMk/>
            <pc:sldMk cId="2750193426" sldId="260"/>
            <ac:spMk id="6" creationId="{FC585219-38C9-430B-A6AD-61598C5D27FC}"/>
          </ac:spMkLst>
        </pc:spChg>
        <pc:picChg chg="add mod">
          <ac:chgData name="Miller, Brayden A. (Assoc)" userId="de43e063-6bbe-4d83-9e19-5e066f8eb3f3" providerId="ADAL" clId="{E0E3D86A-5C03-41D2-9F14-AF9ECF8FA027}" dt="2023-07-13T14:19:33.003" v="908"/>
          <ac:picMkLst>
            <pc:docMk/>
            <pc:sldMk cId="2750193426" sldId="260"/>
            <ac:picMk id="4" creationId="{7AA37ADA-EFAE-54C7-695D-795BAD0889AD}"/>
          </ac:picMkLst>
        </pc:picChg>
      </pc:sldChg>
      <pc:sldChg chg="addSp delSp modSp new mod setBg">
        <pc:chgData name="Miller, Brayden A. (Assoc)" userId="de43e063-6bbe-4d83-9e19-5e066f8eb3f3" providerId="ADAL" clId="{E0E3D86A-5C03-41D2-9F14-AF9ECF8FA027}" dt="2023-08-01T15:52:54.194" v="6582" actId="1076"/>
        <pc:sldMkLst>
          <pc:docMk/>
          <pc:sldMk cId="243493849" sldId="261"/>
        </pc:sldMkLst>
        <pc:spChg chg="mod">
          <ac:chgData name="Miller, Brayden A. (Assoc)" userId="de43e063-6bbe-4d83-9e19-5e066f8eb3f3" providerId="ADAL" clId="{E0E3D86A-5C03-41D2-9F14-AF9ECF8FA027}" dt="2023-07-20T14:36:33.028" v="1800" actId="1076"/>
          <ac:spMkLst>
            <pc:docMk/>
            <pc:sldMk cId="243493849" sldId="261"/>
            <ac:spMk id="2" creationId="{26B9AC6F-123E-30A0-17BB-64AACF9CA04A}"/>
          </ac:spMkLst>
        </pc:spChg>
        <pc:spChg chg="del">
          <ac:chgData name="Miller, Brayden A. (Assoc)" userId="de43e063-6bbe-4d83-9e19-5e066f8eb3f3" providerId="ADAL" clId="{E0E3D86A-5C03-41D2-9F14-AF9ECF8FA027}" dt="2023-07-20T14:36:18.407" v="1784" actId="478"/>
          <ac:spMkLst>
            <pc:docMk/>
            <pc:sldMk cId="243493849" sldId="261"/>
            <ac:spMk id="3" creationId="{6EF546C4-2143-E8C2-646F-42B5C902DB98}"/>
          </ac:spMkLst>
        </pc:spChg>
        <pc:spChg chg="add mod">
          <ac:chgData name="Miller, Brayden A. (Assoc)" userId="de43e063-6bbe-4d83-9e19-5e066f8eb3f3" providerId="ADAL" clId="{E0E3D86A-5C03-41D2-9F14-AF9ECF8FA027}" dt="2023-07-27T13:39:36.700" v="2431" actId="14100"/>
          <ac:spMkLst>
            <pc:docMk/>
            <pc:sldMk cId="243493849" sldId="261"/>
            <ac:spMk id="8" creationId="{5659A860-DE7D-1DBE-B1A9-3099285FBA46}"/>
          </ac:spMkLst>
        </pc:spChg>
        <pc:spChg chg="add mod">
          <ac:chgData name="Miller, Brayden A. (Assoc)" userId="de43e063-6bbe-4d83-9e19-5e066f8eb3f3" providerId="ADAL" clId="{E0E3D86A-5C03-41D2-9F14-AF9ECF8FA027}" dt="2023-08-01T15:52:51.246" v="6581" actId="1076"/>
          <ac:spMkLst>
            <pc:docMk/>
            <pc:sldMk cId="243493849" sldId="261"/>
            <ac:spMk id="9" creationId="{32FC5B48-1CDC-8C93-3CF8-05683869A988}"/>
          </ac:spMkLst>
        </pc:spChg>
        <pc:spChg chg="add mod">
          <ac:chgData name="Miller, Brayden A. (Assoc)" userId="de43e063-6bbe-4d83-9e19-5e066f8eb3f3" providerId="ADAL" clId="{E0E3D86A-5C03-41D2-9F14-AF9ECF8FA027}" dt="2023-08-01T15:52:54.194" v="6582" actId="1076"/>
          <ac:spMkLst>
            <pc:docMk/>
            <pc:sldMk cId="243493849" sldId="261"/>
            <ac:spMk id="10" creationId="{F9BC3AA4-C661-C633-3C62-0C17090EBB44}"/>
          </ac:spMkLst>
        </pc:spChg>
        <pc:picChg chg="add mod">
          <ac:chgData name="Miller, Brayden A. (Assoc)" userId="de43e063-6bbe-4d83-9e19-5e066f8eb3f3" providerId="ADAL" clId="{E0E3D86A-5C03-41D2-9F14-AF9ECF8FA027}" dt="2023-07-20T14:30:05.605" v="1765"/>
          <ac:picMkLst>
            <pc:docMk/>
            <pc:sldMk cId="243493849" sldId="261"/>
            <ac:picMk id="4" creationId="{10779971-7830-3264-4447-C056C8B5A423}"/>
          </ac:picMkLst>
        </pc:picChg>
        <pc:picChg chg="add mod">
          <ac:chgData name="Miller, Brayden A. (Assoc)" userId="de43e063-6bbe-4d83-9e19-5e066f8eb3f3" providerId="ADAL" clId="{E0E3D86A-5C03-41D2-9F14-AF9ECF8FA027}" dt="2023-07-20T14:42:13.983" v="1872" actId="1076"/>
          <ac:picMkLst>
            <pc:docMk/>
            <pc:sldMk cId="243493849" sldId="261"/>
            <ac:picMk id="6" creationId="{404B64E1-2532-E5AF-747D-43F7D42DE71C}"/>
          </ac:picMkLst>
        </pc:picChg>
      </pc:sldChg>
      <pc:sldChg chg="new del">
        <pc:chgData name="Miller, Brayden A. (Assoc)" userId="de43e063-6bbe-4d83-9e19-5e066f8eb3f3" providerId="ADAL" clId="{E0E3D86A-5C03-41D2-9F14-AF9ECF8FA027}" dt="2023-07-20T14:29:50.539" v="1762" actId="47"/>
        <pc:sldMkLst>
          <pc:docMk/>
          <pc:sldMk cId="397566991" sldId="261"/>
        </pc:sldMkLst>
      </pc:sldChg>
      <pc:sldChg chg="addSp delSp modSp new mod setBg delAnim modAnim">
        <pc:chgData name="Miller, Brayden A. (Assoc)" userId="de43e063-6bbe-4d83-9e19-5e066f8eb3f3" providerId="ADAL" clId="{E0E3D86A-5C03-41D2-9F14-AF9ECF8FA027}" dt="2023-08-07T15:09:51.047" v="9901"/>
        <pc:sldMkLst>
          <pc:docMk/>
          <pc:sldMk cId="2437748164" sldId="262"/>
        </pc:sldMkLst>
        <pc:spChg chg="mod">
          <ac:chgData name="Miller, Brayden A. (Assoc)" userId="de43e063-6bbe-4d83-9e19-5e066f8eb3f3" providerId="ADAL" clId="{E0E3D86A-5C03-41D2-9F14-AF9ECF8FA027}" dt="2023-07-27T13:37:29.874" v="2395" actId="1076"/>
          <ac:spMkLst>
            <pc:docMk/>
            <pc:sldMk cId="2437748164" sldId="262"/>
            <ac:spMk id="2" creationId="{00351D50-6C29-61A0-078F-890507613040}"/>
          </ac:spMkLst>
        </pc:spChg>
        <pc:spChg chg="del">
          <ac:chgData name="Miller, Brayden A. (Assoc)" userId="de43e063-6bbe-4d83-9e19-5e066f8eb3f3" providerId="ADAL" clId="{E0E3D86A-5C03-41D2-9F14-AF9ECF8FA027}" dt="2023-07-20T14:57:17.699" v="1982" actId="478"/>
          <ac:spMkLst>
            <pc:docMk/>
            <pc:sldMk cId="2437748164" sldId="262"/>
            <ac:spMk id="2" creationId="{EDD43B12-C115-9188-0459-EB52EECD68D4}"/>
          </ac:spMkLst>
        </pc:spChg>
        <pc:spChg chg="del mod">
          <ac:chgData name="Miller, Brayden A. (Assoc)" userId="de43e063-6bbe-4d83-9e19-5e066f8eb3f3" providerId="ADAL" clId="{E0E3D86A-5C03-41D2-9F14-AF9ECF8FA027}" dt="2023-07-20T14:57:20.036" v="1984" actId="478"/>
          <ac:spMkLst>
            <pc:docMk/>
            <pc:sldMk cId="2437748164" sldId="262"/>
            <ac:spMk id="3" creationId="{1E76931D-B41B-8175-4694-02794D5D1134}"/>
          </ac:spMkLst>
        </pc:spChg>
        <pc:spChg chg="add del mod">
          <ac:chgData name="Miller, Brayden A. (Assoc)" userId="de43e063-6bbe-4d83-9e19-5e066f8eb3f3" providerId="ADAL" clId="{E0E3D86A-5C03-41D2-9F14-AF9ECF8FA027}" dt="2023-08-01T15:56:43.799" v="6651" actId="478"/>
          <ac:spMkLst>
            <pc:docMk/>
            <pc:sldMk cId="2437748164" sldId="262"/>
            <ac:spMk id="5" creationId="{A5CD539D-868F-1BF6-A000-731FCC4B5621}"/>
          </ac:spMkLst>
        </pc:spChg>
        <pc:spChg chg="add mod">
          <ac:chgData name="Miller, Brayden A. (Assoc)" userId="de43e063-6bbe-4d83-9e19-5e066f8eb3f3" providerId="ADAL" clId="{E0E3D86A-5C03-41D2-9F14-AF9ECF8FA027}" dt="2023-08-01T18:00:51.938" v="6682" actId="1076"/>
          <ac:spMkLst>
            <pc:docMk/>
            <pc:sldMk cId="2437748164" sldId="262"/>
            <ac:spMk id="6" creationId="{0CA773E7-CDC4-5A2D-2639-48D7699B4204}"/>
          </ac:spMkLst>
        </pc:spChg>
        <pc:spChg chg="add del mod">
          <ac:chgData name="Miller, Brayden A. (Assoc)" userId="de43e063-6bbe-4d83-9e19-5e066f8eb3f3" providerId="ADAL" clId="{E0E3D86A-5C03-41D2-9F14-AF9ECF8FA027}" dt="2023-08-01T15:53:40.536" v="6587" actId="478"/>
          <ac:spMkLst>
            <pc:docMk/>
            <pc:sldMk cId="2437748164" sldId="262"/>
            <ac:spMk id="12" creationId="{BD13AD90-7370-C423-24EA-8614B48C6A0D}"/>
          </ac:spMkLst>
        </pc:spChg>
        <pc:spChg chg="add del mod">
          <ac:chgData name="Miller, Brayden A. (Assoc)" userId="de43e063-6bbe-4d83-9e19-5e066f8eb3f3" providerId="ADAL" clId="{E0E3D86A-5C03-41D2-9F14-AF9ECF8FA027}" dt="2023-08-01T15:56:46.909" v="6653" actId="478"/>
          <ac:spMkLst>
            <pc:docMk/>
            <pc:sldMk cId="2437748164" sldId="262"/>
            <ac:spMk id="13" creationId="{C7C860D0-46CE-AB02-E434-557DAC2AE173}"/>
          </ac:spMkLst>
        </pc:spChg>
        <pc:spChg chg="add del mod">
          <ac:chgData name="Miller, Brayden A. (Assoc)" userId="de43e063-6bbe-4d83-9e19-5e066f8eb3f3" providerId="ADAL" clId="{E0E3D86A-5C03-41D2-9F14-AF9ECF8FA027}" dt="2023-08-01T18:20:43.133" v="6809" actId="478"/>
          <ac:spMkLst>
            <pc:docMk/>
            <pc:sldMk cId="2437748164" sldId="262"/>
            <ac:spMk id="14" creationId="{B1ECC20E-B866-ACB2-4DBF-CED8E37E28DD}"/>
          </ac:spMkLst>
        </pc:spChg>
        <pc:spChg chg="add mod ord">
          <ac:chgData name="Miller, Brayden A. (Assoc)" userId="de43e063-6bbe-4d83-9e19-5e066f8eb3f3" providerId="ADAL" clId="{E0E3D86A-5C03-41D2-9F14-AF9ECF8FA027}" dt="2023-08-07T15:08:52.211" v="9889" actId="166"/>
          <ac:spMkLst>
            <pc:docMk/>
            <pc:sldMk cId="2437748164" sldId="262"/>
            <ac:spMk id="17" creationId="{CF447229-7C81-BEB6-2D8C-34F78FA71A24}"/>
          </ac:spMkLst>
        </pc:spChg>
        <pc:spChg chg="add del mod">
          <ac:chgData name="Miller, Brayden A. (Assoc)" userId="de43e063-6bbe-4d83-9e19-5e066f8eb3f3" providerId="ADAL" clId="{E0E3D86A-5C03-41D2-9F14-AF9ECF8FA027}" dt="2023-08-01T15:53:47.507" v="6589" actId="478"/>
          <ac:spMkLst>
            <pc:docMk/>
            <pc:sldMk cId="2437748164" sldId="262"/>
            <ac:spMk id="19" creationId="{46401DFE-8E6B-9108-5578-19192C989D42}"/>
          </ac:spMkLst>
        </pc:spChg>
        <pc:spChg chg="add del mod">
          <ac:chgData name="Miller, Brayden A. (Assoc)" userId="de43e063-6bbe-4d83-9e19-5e066f8eb3f3" providerId="ADAL" clId="{E0E3D86A-5C03-41D2-9F14-AF9ECF8FA027}" dt="2023-07-27T13:40:31.865" v="2435" actId="21"/>
          <ac:spMkLst>
            <pc:docMk/>
            <pc:sldMk cId="2437748164" sldId="262"/>
            <ac:spMk id="21" creationId="{3B564D8A-A63E-FA25-866E-33B2408BE0CF}"/>
          </ac:spMkLst>
        </pc:spChg>
        <pc:spChg chg="add del mod">
          <ac:chgData name="Miller, Brayden A. (Assoc)" userId="de43e063-6bbe-4d83-9e19-5e066f8eb3f3" providerId="ADAL" clId="{E0E3D86A-5C03-41D2-9F14-AF9ECF8FA027}" dt="2023-07-27T13:40:31.865" v="2435" actId="21"/>
          <ac:spMkLst>
            <pc:docMk/>
            <pc:sldMk cId="2437748164" sldId="262"/>
            <ac:spMk id="22" creationId="{0CFB8690-6F1A-0D06-58D0-2B686824A6E9}"/>
          </ac:spMkLst>
        </pc:spChg>
        <pc:spChg chg="add mod">
          <ac:chgData name="Miller, Brayden A. (Assoc)" userId="de43e063-6bbe-4d83-9e19-5e066f8eb3f3" providerId="ADAL" clId="{E0E3D86A-5C03-41D2-9F14-AF9ECF8FA027}" dt="2023-08-01T18:22:13.696" v="6885" actId="1076"/>
          <ac:spMkLst>
            <pc:docMk/>
            <pc:sldMk cId="2437748164" sldId="262"/>
            <ac:spMk id="32" creationId="{3D768D94-0E20-F765-3472-116DA282298D}"/>
          </ac:spMkLst>
        </pc:spChg>
        <pc:grpChg chg="add mod">
          <ac:chgData name="Miller, Brayden A. (Assoc)" userId="de43e063-6bbe-4d83-9e19-5e066f8eb3f3" providerId="ADAL" clId="{E0E3D86A-5C03-41D2-9F14-AF9ECF8FA027}" dt="2023-07-27T13:37:25.083" v="2394" actId="1076"/>
          <ac:grpSpMkLst>
            <pc:docMk/>
            <pc:sldMk cId="2437748164" sldId="262"/>
            <ac:grpSpMk id="8" creationId="{D85765A0-E469-8A6A-21D4-15D957E7C87A}"/>
          </ac:grpSpMkLst>
        </pc:grpChg>
        <pc:grpChg chg="add mod">
          <ac:chgData name="Miller, Brayden A. (Assoc)" userId="de43e063-6bbe-4d83-9e19-5e066f8eb3f3" providerId="ADAL" clId="{E0E3D86A-5C03-41D2-9F14-AF9ECF8FA027}" dt="2023-08-07T15:09:37.952" v="9897" actId="164"/>
          <ac:grpSpMkLst>
            <pc:docMk/>
            <pc:sldMk cId="2437748164" sldId="262"/>
            <ac:grpSpMk id="9" creationId="{302BC52A-5034-F427-28B8-90473161D779}"/>
          </ac:grpSpMkLst>
        </pc:grpChg>
        <pc:grpChg chg="add del mod">
          <ac:chgData name="Miller, Brayden A. (Assoc)" userId="de43e063-6bbe-4d83-9e19-5e066f8eb3f3" providerId="ADAL" clId="{E0E3D86A-5C03-41D2-9F14-AF9ECF8FA027}" dt="2023-08-01T15:53:57.712" v="6594" actId="478"/>
          <ac:grpSpMkLst>
            <pc:docMk/>
            <pc:sldMk cId="2437748164" sldId="262"/>
            <ac:grpSpMk id="11" creationId="{7E799260-6752-61B5-6DC2-9D93AD44322C}"/>
          </ac:grpSpMkLst>
        </pc:grpChg>
        <pc:grpChg chg="add mod">
          <ac:chgData name="Miller, Brayden A. (Assoc)" userId="de43e063-6bbe-4d83-9e19-5e066f8eb3f3" providerId="ADAL" clId="{E0E3D86A-5C03-41D2-9F14-AF9ECF8FA027}" dt="2023-08-07T15:09:37.952" v="9897" actId="164"/>
          <ac:grpSpMkLst>
            <pc:docMk/>
            <pc:sldMk cId="2437748164" sldId="262"/>
            <ac:grpSpMk id="14" creationId="{3198739A-3460-FA0E-06A6-325A300F127D}"/>
          </ac:grpSpMkLst>
        </pc:grpChg>
        <pc:grpChg chg="add mod">
          <ac:chgData name="Miller, Brayden A. (Assoc)" userId="de43e063-6bbe-4d83-9e19-5e066f8eb3f3" providerId="ADAL" clId="{E0E3D86A-5C03-41D2-9F14-AF9ECF8FA027}" dt="2023-08-07T15:09:37.952" v="9897" actId="164"/>
          <ac:grpSpMkLst>
            <pc:docMk/>
            <pc:sldMk cId="2437748164" sldId="262"/>
            <ac:grpSpMk id="24" creationId="{48347624-91E6-2376-5519-387A2797D9DE}"/>
          </ac:grpSpMkLst>
        </pc:grpChg>
        <pc:grpChg chg="add mod ord">
          <ac:chgData name="Miller, Brayden A. (Assoc)" userId="de43e063-6bbe-4d83-9e19-5e066f8eb3f3" providerId="ADAL" clId="{E0E3D86A-5C03-41D2-9F14-AF9ECF8FA027}" dt="2023-08-07T15:09:21.002" v="9896" actId="166"/>
          <ac:grpSpMkLst>
            <pc:docMk/>
            <pc:sldMk cId="2437748164" sldId="262"/>
            <ac:grpSpMk id="33" creationId="{599771F0-681E-1627-B4EE-FCB5E04D288C}"/>
          </ac:grpSpMkLst>
        </pc:grpChg>
        <pc:picChg chg="add mod">
          <ac:chgData name="Miller, Brayden A. (Assoc)" userId="de43e063-6bbe-4d83-9e19-5e066f8eb3f3" providerId="ADAL" clId="{E0E3D86A-5C03-41D2-9F14-AF9ECF8FA027}" dt="2023-07-20T14:57:30.725" v="1986"/>
          <ac:picMkLst>
            <pc:docMk/>
            <pc:sldMk cId="2437748164" sldId="262"/>
            <ac:picMk id="4" creationId="{5EC3CB81-5369-9E87-EDDD-85E4D4380F1A}"/>
          </ac:picMkLst>
        </pc:picChg>
        <pc:picChg chg="add mod">
          <ac:chgData name="Miller, Brayden A. (Assoc)" userId="de43e063-6bbe-4d83-9e19-5e066f8eb3f3" providerId="ADAL" clId="{E0E3D86A-5C03-41D2-9F14-AF9ECF8FA027}" dt="2023-08-07T15:05:31.351" v="9840" actId="164"/>
          <ac:picMkLst>
            <pc:docMk/>
            <pc:sldMk cId="2437748164" sldId="262"/>
            <ac:picMk id="5" creationId="{0603CCE0-03A2-5AEA-45D6-30BC10D1BBBE}"/>
          </ac:picMkLst>
        </pc:picChg>
        <pc:picChg chg="add mod">
          <ac:chgData name="Miller, Brayden A. (Assoc)" userId="de43e063-6bbe-4d83-9e19-5e066f8eb3f3" providerId="ADAL" clId="{E0E3D86A-5C03-41D2-9F14-AF9ECF8FA027}" dt="2023-07-27T13:37:25.083" v="2394" actId="1076"/>
          <ac:picMkLst>
            <pc:docMk/>
            <pc:sldMk cId="2437748164" sldId="262"/>
            <ac:picMk id="7" creationId="{A8EA67BD-F45B-1040-A347-A51EC74317F6}"/>
          </ac:picMkLst>
        </pc:picChg>
        <pc:picChg chg="add mod modCrop">
          <ac:chgData name="Miller, Brayden A. (Assoc)" userId="de43e063-6bbe-4d83-9e19-5e066f8eb3f3" providerId="ADAL" clId="{E0E3D86A-5C03-41D2-9F14-AF9ECF8FA027}" dt="2023-08-07T15:05:31.351" v="9840" actId="164"/>
          <ac:picMkLst>
            <pc:docMk/>
            <pc:sldMk cId="2437748164" sldId="262"/>
            <ac:picMk id="8" creationId="{A96C491E-D16D-8691-2270-CCC314147695}"/>
          </ac:picMkLst>
        </pc:picChg>
        <pc:picChg chg="add mod">
          <ac:chgData name="Miller, Brayden A. (Assoc)" userId="de43e063-6bbe-4d83-9e19-5e066f8eb3f3" providerId="ADAL" clId="{E0E3D86A-5C03-41D2-9F14-AF9ECF8FA027}" dt="2023-07-27T13:37:25.083" v="2394" actId="1076"/>
          <ac:picMkLst>
            <pc:docMk/>
            <pc:sldMk cId="2437748164" sldId="262"/>
            <ac:picMk id="9" creationId="{22B4DCCA-834C-9E42-BBF5-D48921A6DB97}"/>
          </ac:picMkLst>
        </pc:picChg>
        <pc:picChg chg="add mod">
          <ac:chgData name="Miller, Brayden A. (Assoc)" userId="de43e063-6bbe-4d83-9e19-5e066f8eb3f3" providerId="ADAL" clId="{E0E3D86A-5C03-41D2-9F14-AF9ECF8FA027}" dt="2023-07-27T13:37:25.083" v="2394" actId="1076"/>
          <ac:picMkLst>
            <pc:docMk/>
            <pc:sldMk cId="2437748164" sldId="262"/>
            <ac:picMk id="10" creationId="{40D864C2-6915-D74A-9292-D99B56665C07}"/>
          </ac:picMkLst>
        </pc:picChg>
        <pc:picChg chg="add mod">
          <ac:chgData name="Miller, Brayden A. (Assoc)" userId="de43e063-6bbe-4d83-9e19-5e066f8eb3f3" providerId="ADAL" clId="{E0E3D86A-5C03-41D2-9F14-AF9ECF8FA027}" dt="2023-08-07T15:06:58.466" v="9858" actId="164"/>
          <ac:picMkLst>
            <pc:docMk/>
            <pc:sldMk cId="2437748164" sldId="262"/>
            <ac:picMk id="11" creationId="{D82D9E43-E85B-9CAA-C71D-C8744386D9FA}"/>
          </ac:picMkLst>
        </pc:picChg>
        <pc:picChg chg="add mod">
          <ac:chgData name="Miller, Brayden A. (Assoc)" userId="de43e063-6bbe-4d83-9e19-5e066f8eb3f3" providerId="ADAL" clId="{E0E3D86A-5C03-41D2-9F14-AF9ECF8FA027}" dt="2023-08-07T15:06:58.466" v="9858" actId="164"/>
          <ac:picMkLst>
            <pc:docMk/>
            <pc:sldMk cId="2437748164" sldId="262"/>
            <ac:picMk id="13" creationId="{157ED30B-7D0D-C412-D2AB-E1E510298B6A}"/>
          </ac:picMkLst>
        </pc:picChg>
        <pc:picChg chg="add del mod">
          <ac:chgData name="Miller, Brayden A. (Assoc)" userId="de43e063-6bbe-4d83-9e19-5e066f8eb3f3" providerId="ADAL" clId="{E0E3D86A-5C03-41D2-9F14-AF9ECF8FA027}" dt="2023-07-20T15:18:28.365" v="2229" actId="478"/>
          <ac:picMkLst>
            <pc:docMk/>
            <pc:sldMk cId="2437748164" sldId="262"/>
            <ac:picMk id="14" creationId="{BB2F9776-4777-6DF4-3DAE-5A6F9D8E98B3}"/>
          </ac:picMkLst>
        </pc:picChg>
        <pc:picChg chg="add del mod ord">
          <ac:chgData name="Miller, Brayden A. (Assoc)" userId="de43e063-6bbe-4d83-9e19-5e066f8eb3f3" providerId="ADAL" clId="{E0E3D86A-5C03-41D2-9F14-AF9ECF8FA027}" dt="2023-07-31T18:55:07.569" v="6490" actId="478"/>
          <ac:picMkLst>
            <pc:docMk/>
            <pc:sldMk cId="2437748164" sldId="262"/>
            <ac:picMk id="15" creationId="{5F33AD82-2B64-9BCA-D434-4632829DBDA7}"/>
          </ac:picMkLst>
        </pc:picChg>
        <pc:picChg chg="add del mod">
          <ac:chgData name="Miller, Brayden A. (Assoc)" userId="de43e063-6bbe-4d83-9e19-5e066f8eb3f3" providerId="ADAL" clId="{E0E3D86A-5C03-41D2-9F14-AF9ECF8FA027}" dt="2023-07-27T13:40:31.865" v="2435" actId="21"/>
          <ac:picMkLst>
            <pc:docMk/>
            <pc:sldMk cId="2437748164" sldId="262"/>
            <ac:picMk id="16" creationId="{6A8B075F-EAB2-5407-07A1-E0B56C2D586F}"/>
          </ac:picMkLst>
        </pc:picChg>
        <pc:picChg chg="add del mod">
          <ac:chgData name="Miller, Brayden A. (Assoc)" userId="de43e063-6bbe-4d83-9e19-5e066f8eb3f3" providerId="ADAL" clId="{E0E3D86A-5C03-41D2-9F14-AF9ECF8FA027}" dt="2023-08-07T15:05:42.269" v="9845" actId="478"/>
          <ac:picMkLst>
            <pc:docMk/>
            <pc:sldMk cId="2437748164" sldId="262"/>
            <ac:picMk id="16" creationId="{A14E83E0-5469-D5F8-3A0A-7F8476EA8C72}"/>
          </ac:picMkLst>
        </pc:picChg>
        <pc:picChg chg="add mod">
          <ac:chgData name="Miller, Brayden A. (Assoc)" userId="de43e063-6bbe-4d83-9e19-5e066f8eb3f3" providerId="ADAL" clId="{E0E3D86A-5C03-41D2-9F14-AF9ECF8FA027}" dt="2023-08-07T15:09:37.952" v="9897" actId="164"/>
          <ac:picMkLst>
            <pc:docMk/>
            <pc:sldMk cId="2437748164" sldId="262"/>
            <ac:picMk id="18" creationId="{A5DD206F-BB8F-B42E-5203-EFFD645A6C97}"/>
          </ac:picMkLst>
        </pc:picChg>
        <pc:picChg chg="add del mod">
          <ac:chgData name="Miller, Brayden A. (Assoc)" userId="de43e063-6bbe-4d83-9e19-5e066f8eb3f3" providerId="ADAL" clId="{E0E3D86A-5C03-41D2-9F14-AF9ECF8FA027}" dt="2023-07-27T13:40:31.865" v="2435" actId="21"/>
          <ac:picMkLst>
            <pc:docMk/>
            <pc:sldMk cId="2437748164" sldId="262"/>
            <ac:picMk id="18" creationId="{E3FE9F5A-D3D9-8DE5-D9EA-D2D7425F91B9}"/>
          </ac:picMkLst>
        </pc:picChg>
        <pc:picChg chg="add mod">
          <ac:chgData name="Miller, Brayden A. (Assoc)" userId="de43e063-6bbe-4d83-9e19-5e066f8eb3f3" providerId="ADAL" clId="{E0E3D86A-5C03-41D2-9F14-AF9ECF8FA027}" dt="2023-08-01T18:39:31.889" v="7285" actId="164"/>
          <ac:picMkLst>
            <pc:docMk/>
            <pc:sldMk cId="2437748164" sldId="262"/>
            <ac:picMk id="20" creationId="{9BAAB891-9C23-B860-3854-1C8C72DD38F5}"/>
          </ac:picMkLst>
        </pc:picChg>
        <pc:picChg chg="add del mod">
          <ac:chgData name="Miller, Brayden A. (Assoc)" userId="de43e063-6bbe-4d83-9e19-5e066f8eb3f3" providerId="ADAL" clId="{E0E3D86A-5C03-41D2-9F14-AF9ECF8FA027}" dt="2023-08-01T15:53:28.656" v="6586" actId="478"/>
          <ac:picMkLst>
            <pc:docMk/>
            <pc:sldMk cId="2437748164" sldId="262"/>
            <ac:picMk id="24" creationId="{0132A304-C108-8AD9-C85D-08E7DD1593F9}"/>
          </ac:picMkLst>
        </pc:picChg>
        <pc:cxnChg chg="add del mod">
          <ac:chgData name="Miller, Brayden A. (Assoc)" userId="de43e063-6bbe-4d83-9e19-5e066f8eb3f3" providerId="ADAL" clId="{E0E3D86A-5C03-41D2-9F14-AF9ECF8FA027}" dt="2023-08-01T17:59:57.085" v="6678" actId="478"/>
          <ac:cxnSpMkLst>
            <pc:docMk/>
            <pc:sldMk cId="2437748164" sldId="262"/>
            <ac:cxnSpMk id="21" creationId="{A337DF23-9503-7855-28C5-CC3C2F139CD0}"/>
          </ac:cxnSpMkLst>
        </pc:cxnChg>
        <pc:cxnChg chg="add mod">
          <ac:chgData name="Miller, Brayden A. (Assoc)" userId="de43e063-6bbe-4d83-9e19-5e066f8eb3f3" providerId="ADAL" clId="{E0E3D86A-5C03-41D2-9F14-AF9ECF8FA027}" dt="2023-08-07T15:09:15.653" v="9895" actId="14100"/>
          <ac:cxnSpMkLst>
            <pc:docMk/>
            <pc:sldMk cId="2437748164" sldId="262"/>
            <ac:cxnSpMk id="23" creationId="{CB30A761-E582-D837-7776-543DC13390CF}"/>
          </ac:cxnSpMkLst>
        </pc:cxnChg>
      </pc:sldChg>
      <pc:sldChg chg="addSp delSp modSp new mod setBg delAnim modAnim modNotesTx">
        <pc:chgData name="Miller, Brayden A. (Assoc)" userId="de43e063-6bbe-4d83-9e19-5e066f8eb3f3" providerId="ADAL" clId="{E0E3D86A-5C03-41D2-9F14-AF9ECF8FA027}" dt="2023-08-02T13:11:12.842" v="9246"/>
        <pc:sldMkLst>
          <pc:docMk/>
          <pc:sldMk cId="3372667491" sldId="263"/>
        </pc:sldMkLst>
        <pc:spChg chg="del">
          <ac:chgData name="Miller, Brayden A. (Assoc)" userId="de43e063-6bbe-4d83-9e19-5e066f8eb3f3" providerId="ADAL" clId="{E0E3D86A-5C03-41D2-9F14-AF9ECF8FA027}" dt="2023-07-27T13:38:08.877" v="2400"/>
          <ac:spMkLst>
            <pc:docMk/>
            <pc:sldMk cId="3372667491" sldId="263"/>
            <ac:spMk id="2" creationId="{27214225-6E95-79C9-C9A8-301217A10C4E}"/>
          </ac:spMkLst>
        </pc:spChg>
        <pc:spChg chg="del">
          <ac:chgData name="Miller, Brayden A. (Assoc)" userId="de43e063-6bbe-4d83-9e19-5e066f8eb3f3" providerId="ADAL" clId="{E0E3D86A-5C03-41D2-9F14-AF9ECF8FA027}" dt="2023-07-27T13:44:41.474" v="2672" actId="478"/>
          <ac:spMkLst>
            <pc:docMk/>
            <pc:sldMk cId="3372667491" sldId="263"/>
            <ac:spMk id="3" creationId="{6AA7A1C5-CE39-DFBB-A82C-FC62ED5AD1F6}"/>
          </ac:spMkLst>
        </pc:spChg>
        <pc:spChg chg="add del mod">
          <ac:chgData name="Miller, Brayden A. (Assoc)" userId="de43e063-6bbe-4d83-9e19-5e066f8eb3f3" providerId="ADAL" clId="{E0E3D86A-5C03-41D2-9F14-AF9ECF8FA027}" dt="2023-07-27T13:38:41.124" v="2408" actId="478"/>
          <ac:spMkLst>
            <pc:docMk/>
            <pc:sldMk cId="3372667491" sldId="263"/>
            <ac:spMk id="5" creationId="{E6A37E3A-11E6-91DD-169E-2BB02BB05A19}"/>
          </ac:spMkLst>
        </pc:spChg>
        <pc:spChg chg="add del mod">
          <ac:chgData name="Miller, Brayden A. (Assoc)" userId="de43e063-6bbe-4d83-9e19-5e066f8eb3f3" providerId="ADAL" clId="{E0E3D86A-5C03-41D2-9F14-AF9ECF8FA027}" dt="2023-08-01T21:36:58.694" v="7777" actId="14100"/>
          <ac:spMkLst>
            <pc:docMk/>
            <pc:sldMk cId="3372667491" sldId="263"/>
            <ac:spMk id="6" creationId="{682D251F-D403-931C-8048-59B923B33B12}"/>
          </ac:spMkLst>
        </pc:spChg>
        <pc:spChg chg="add del mod">
          <ac:chgData name="Miller, Brayden A. (Assoc)" userId="de43e063-6bbe-4d83-9e19-5e066f8eb3f3" providerId="ADAL" clId="{E0E3D86A-5C03-41D2-9F14-AF9ECF8FA027}" dt="2023-07-27T14:13:28.995" v="3105" actId="478"/>
          <ac:spMkLst>
            <pc:docMk/>
            <pc:sldMk cId="3372667491" sldId="263"/>
            <ac:spMk id="8" creationId="{F8100705-0C3E-AC0B-7206-E3F471AF3E17}"/>
          </ac:spMkLst>
        </pc:spChg>
        <pc:spChg chg="add mod">
          <ac:chgData name="Miller, Brayden A. (Assoc)" userId="de43e063-6bbe-4d83-9e19-5e066f8eb3f3" providerId="ADAL" clId="{E0E3D86A-5C03-41D2-9F14-AF9ECF8FA027}" dt="2023-08-01T21:52:48.677" v="7842" actId="1076"/>
          <ac:spMkLst>
            <pc:docMk/>
            <pc:sldMk cId="3372667491" sldId="263"/>
            <ac:spMk id="9" creationId="{0BC62BF4-918B-8DE5-5FF9-AFEB7BE93F81}"/>
          </ac:spMkLst>
        </pc:spChg>
        <pc:spChg chg="add mod">
          <ac:chgData name="Miller, Brayden A. (Assoc)" userId="de43e063-6bbe-4d83-9e19-5e066f8eb3f3" providerId="ADAL" clId="{E0E3D86A-5C03-41D2-9F14-AF9ECF8FA027}" dt="2023-08-01T21:52:55.025" v="7847" actId="20577"/>
          <ac:spMkLst>
            <pc:docMk/>
            <pc:sldMk cId="3372667491" sldId="263"/>
            <ac:spMk id="10" creationId="{E3015929-964C-1070-EA7B-65AF09218C18}"/>
          </ac:spMkLst>
        </pc:spChg>
        <pc:spChg chg="add del mod">
          <ac:chgData name="Miller, Brayden A. (Assoc)" userId="de43e063-6bbe-4d83-9e19-5e066f8eb3f3" providerId="ADAL" clId="{E0E3D86A-5C03-41D2-9F14-AF9ECF8FA027}" dt="2023-07-27T13:38:45.353" v="2411" actId="478"/>
          <ac:spMkLst>
            <pc:docMk/>
            <pc:sldMk cId="3372667491" sldId="263"/>
            <ac:spMk id="10" creationId="{F4E29295-E99F-F8E7-6830-62393134CB59}"/>
          </ac:spMkLst>
        </pc:spChg>
        <pc:spChg chg="add del mod">
          <ac:chgData name="Miller, Brayden A. (Assoc)" userId="de43e063-6bbe-4d83-9e19-5e066f8eb3f3" providerId="ADAL" clId="{E0E3D86A-5C03-41D2-9F14-AF9ECF8FA027}" dt="2023-08-01T21:37:00.666" v="7778" actId="478"/>
          <ac:spMkLst>
            <pc:docMk/>
            <pc:sldMk cId="3372667491" sldId="263"/>
            <ac:spMk id="13" creationId="{1DDFB00A-C751-FB04-AF91-FEEB5AD9B9CA}"/>
          </ac:spMkLst>
        </pc:spChg>
        <pc:spChg chg="add del mod">
          <ac:chgData name="Miller, Brayden A. (Assoc)" userId="de43e063-6bbe-4d83-9e19-5e066f8eb3f3" providerId="ADAL" clId="{E0E3D86A-5C03-41D2-9F14-AF9ECF8FA027}" dt="2023-07-27T14:14:10.988" v="3133" actId="478"/>
          <ac:spMkLst>
            <pc:docMk/>
            <pc:sldMk cId="3372667491" sldId="263"/>
            <ac:spMk id="14" creationId="{BC425423-879A-6472-0EF2-CE1D8D9FD362}"/>
          </ac:spMkLst>
        </pc:spChg>
        <pc:spChg chg="add del mod">
          <ac:chgData name="Miller, Brayden A. (Assoc)" userId="de43e063-6bbe-4d83-9e19-5e066f8eb3f3" providerId="ADAL" clId="{E0E3D86A-5C03-41D2-9F14-AF9ECF8FA027}" dt="2023-08-01T21:36:37.884" v="7751" actId="478"/>
          <ac:spMkLst>
            <pc:docMk/>
            <pc:sldMk cId="3372667491" sldId="263"/>
            <ac:spMk id="16" creationId="{E916A0B1-2C75-71E3-F478-FBAFA4E289F6}"/>
          </ac:spMkLst>
        </pc:spChg>
        <pc:spChg chg="add del mod">
          <ac:chgData name="Miller, Brayden A. (Assoc)" userId="de43e063-6bbe-4d83-9e19-5e066f8eb3f3" providerId="ADAL" clId="{E0E3D86A-5C03-41D2-9F14-AF9ECF8FA027}" dt="2023-07-27T13:49:44.525" v="2891" actId="478"/>
          <ac:spMkLst>
            <pc:docMk/>
            <pc:sldMk cId="3372667491" sldId="263"/>
            <ac:spMk id="17" creationId="{111EBE13-78A8-770F-17FF-60108C954F1F}"/>
          </ac:spMkLst>
        </pc:spChg>
        <pc:spChg chg="add del mod">
          <ac:chgData name="Miller, Brayden A. (Assoc)" userId="de43e063-6bbe-4d83-9e19-5e066f8eb3f3" providerId="ADAL" clId="{E0E3D86A-5C03-41D2-9F14-AF9ECF8FA027}" dt="2023-07-27T13:50:35.229" v="2900" actId="478"/>
          <ac:spMkLst>
            <pc:docMk/>
            <pc:sldMk cId="3372667491" sldId="263"/>
            <ac:spMk id="18" creationId="{B1500077-BE84-BD45-2DEB-7A37E2391C64}"/>
          </ac:spMkLst>
        </pc:spChg>
        <pc:spChg chg="add del mod">
          <ac:chgData name="Miller, Brayden A. (Assoc)" userId="de43e063-6bbe-4d83-9e19-5e066f8eb3f3" providerId="ADAL" clId="{E0E3D86A-5C03-41D2-9F14-AF9ECF8FA027}" dt="2023-08-01T21:36:39.573" v="7753" actId="478"/>
          <ac:spMkLst>
            <pc:docMk/>
            <pc:sldMk cId="3372667491" sldId="263"/>
            <ac:spMk id="21" creationId="{D9C4613C-31C8-A53A-A291-6FCC21600CE7}"/>
          </ac:spMkLst>
        </pc:spChg>
        <pc:spChg chg="add del mod">
          <ac:chgData name="Miller, Brayden A. (Assoc)" userId="de43e063-6bbe-4d83-9e19-5e066f8eb3f3" providerId="ADAL" clId="{E0E3D86A-5C03-41D2-9F14-AF9ECF8FA027}" dt="2023-08-01T21:36:38.988" v="7752" actId="478"/>
          <ac:spMkLst>
            <pc:docMk/>
            <pc:sldMk cId="3372667491" sldId="263"/>
            <ac:spMk id="22" creationId="{2EF850F8-38C4-A8CD-926D-02D451C13930}"/>
          </ac:spMkLst>
        </pc:spChg>
        <pc:spChg chg="add del mod">
          <ac:chgData name="Miller, Brayden A. (Assoc)" userId="de43e063-6bbe-4d83-9e19-5e066f8eb3f3" providerId="ADAL" clId="{E0E3D86A-5C03-41D2-9F14-AF9ECF8FA027}" dt="2023-08-01T21:36:36.149" v="7750" actId="478"/>
          <ac:spMkLst>
            <pc:docMk/>
            <pc:sldMk cId="3372667491" sldId="263"/>
            <ac:spMk id="24" creationId="{050FF413-8930-C53C-1A3A-0050A70ACCFF}"/>
          </ac:spMkLst>
        </pc:spChg>
        <pc:picChg chg="add del mod modCrop">
          <ac:chgData name="Miller, Brayden A. (Assoc)" userId="de43e063-6bbe-4d83-9e19-5e066f8eb3f3" providerId="ADAL" clId="{E0E3D86A-5C03-41D2-9F14-AF9ECF8FA027}" dt="2023-08-01T21:51:53.860" v="7799" actId="478"/>
          <ac:picMkLst>
            <pc:docMk/>
            <pc:sldMk cId="3372667491" sldId="263"/>
            <ac:picMk id="3" creationId="{DE2E257F-77F0-3726-1568-435AC68D014D}"/>
          </ac:picMkLst>
        </pc:picChg>
        <pc:picChg chg="add del mod">
          <ac:chgData name="Miller, Brayden A. (Assoc)" userId="de43e063-6bbe-4d83-9e19-5e066f8eb3f3" providerId="ADAL" clId="{E0E3D86A-5C03-41D2-9F14-AF9ECF8FA027}" dt="2023-08-01T21:36:44.321" v="7754" actId="478"/>
          <ac:picMkLst>
            <pc:docMk/>
            <pc:sldMk cId="3372667491" sldId="263"/>
            <ac:picMk id="7" creationId="{74EBB016-B06B-3AE2-7BC0-FBFD617B27F2}"/>
          </ac:picMkLst>
        </pc:picChg>
        <pc:picChg chg="add mod modCrop">
          <ac:chgData name="Miller, Brayden A. (Assoc)" userId="de43e063-6bbe-4d83-9e19-5e066f8eb3f3" providerId="ADAL" clId="{E0E3D86A-5C03-41D2-9F14-AF9ECF8FA027}" dt="2023-08-01T21:52:08.771" v="7804" actId="1076"/>
          <ac:picMkLst>
            <pc:docMk/>
            <pc:sldMk cId="3372667491" sldId="263"/>
            <ac:picMk id="8" creationId="{33B6B2D1-3A47-ACA2-0A8F-180CE1E0B93C}"/>
          </ac:picMkLst>
        </pc:picChg>
        <pc:picChg chg="add del mod">
          <ac:chgData name="Miller, Brayden A. (Assoc)" userId="de43e063-6bbe-4d83-9e19-5e066f8eb3f3" providerId="ADAL" clId="{E0E3D86A-5C03-41D2-9F14-AF9ECF8FA027}" dt="2023-07-27T13:45:01.260" v="2678" actId="478"/>
          <ac:picMkLst>
            <pc:docMk/>
            <pc:sldMk cId="3372667491" sldId="263"/>
            <ac:picMk id="11" creationId="{AF4A4383-DA2F-0378-E387-3B9EF3FDE61E}"/>
          </ac:picMkLst>
        </pc:picChg>
        <pc:picChg chg="add mod">
          <ac:chgData name="Miller, Brayden A. (Assoc)" userId="de43e063-6bbe-4d83-9e19-5e066f8eb3f3" providerId="ADAL" clId="{E0E3D86A-5C03-41D2-9F14-AF9ECF8FA027}" dt="2023-08-01T21:49:24.423" v="7787" actId="1076"/>
          <ac:picMkLst>
            <pc:docMk/>
            <pc:sldMk cId="3372667491" sldId="263"/>
            <ac:picMk id="12" creationId="{3B504C02-44B3-4B62-6874-3AB8E9FA3241}"/>
          </ac:picMkLst>
        </pc:picChg>
        <pc:picChg chg="add del mod">
          <ac:chgData name="Miller, Brayden A. (Assoc)" userId="de43e063-6bbe-4d83-9e19-5e066f8eb3f3" providerId="ADAL" clId="{E0E3D86A-5C03-41D2-9F14-AF9ECF8FA027}" dt="2023-07-27T13:45:49.040" v="2687" actId="478"/>
          <ac:picMkLst>
            <pc:docMk/>
            <pc:sldMk cId="3372667491" sldId="263"/>
            <ac:picMk id="15" creationId="{28A7A875-41D1-C524-7DDF-7A79A4C0AC4F}"/>
          </ac:picMkLst>
        </pc:picChg>
        <pc:picChg chg="add del mod">
          <ac:chgData name="Miller, Brayden A. (Assoc)" userId="de43e063-6bbe-4d83-9e19-5e066f8eb3f3" providerId="ADAL" clId="{E0E3D86A-5C03-41D2-9F14-AF9ECF8FA027}" dt="2023-08-01T21:37:01.753" v="7779" actId="478"/>
          <ac:picMkLst>
            <pc:docMk/>
            <pc:sldMk cId="3372667491" sldId="263"/>
            <ac:picMk id="20" creationId="{D9D1A61A-27EA-6484-38F4-40F7C2E7F407}"/>
          </ac:picMkLst>
        </pc:picChg>
        <pc:picChg chg="add mod">
          <ac:chgData name="Miller, Brayden A. (Assoc)" userId="de43e063-6bbe-4d83-9e19-5e066f8eb3f3" providerId="ADAL" clId="{E0E3D86A-5C03-41D2-9F14-AF9ECF8FA027}" dt="2023-07-27T13:56:38.433" v="3024"/>
          <ac:picMkLst>
            <pc:docMk/>
            <pc:sldMk cId="3372667491" sldId="263"/>
            <ac:picMk id="23" creationId="{92DBC588-4AAC-9C28-C76A-E90C83B99FB3}"/>
          </ac:picMkLst>
        </pc:picChg>
      </pc:sldChg>
      <pc:sldChg chg="addSp delSp modSp new mod setBg modAnim modNotesTx">
        <pc:chgData name="Miller, Brayden A. (Assoc)" userId="de43e063-6bbe-4d83-9e19-5e066f8eb3f3" providerId="ADAL" clId="{E0E3D86A-5C03-41D2-9F14-AF9ECF8FA027}" dt="2023-08-02T13:10:51.032" v="9244"/>
        <pc:sldMkLst>
          <pc:docMk/>
          <pc:sldMk cId="2217906046" sldId="264"/>
        </pc:sldMkLst>
        <pc:spChg chg="del">
          <ac:chgData name="Miller, Brayden A. (Assoc)" userId="de43e063-6bbe-4d83-9e19-5e066f8eb3f3" providerId="ADAL" clId="{E0E3D86A-5C03-41D2-9F14-AF9ECF8FA027}" dt="2023-07-27T14:23:22.080" v="3227" actId="478"/>
          <ac:spMkLst>
            <pc:docMk/>
            <pc:sldMk cId="2217906046" sldId="264"/>
            <ac:spMk id="2" creationId="{245461C1-079D-A074-701C-69B4F21B5327}"/>
          </ac:spMkLst>
        </pc:spChg>
        <pc:spChg chg="add del mod">
          <ac:chgData name="Miller, Brayden A. (Assoc)" userId="de43e063-6bbe-4d83-9e19-5e066f8eb3f3" providerId="ADAL" clId="{E0E3D86A-5C03-41D2-9F14-AF9ECF8FA027}" dt="2023-08-01T21:56:40.567" v="7941" actId="478"/>
          <ac:spMkLst>
            <pc:docMk/>
            <pc:sldMk cId="2217906046" sldId="264"/>
            <ac:spMk id="2" creationId="{DCD6A748-788E-EE27-3A7C-D7D208BDD5AE}"/>
          </ac:spMkLst>
        </pc:spChg>
        <pc:spChg chg="add mod">
          <ac:chgData name="Miller, Brayden A. (Assoc)" userId="de43e063-6bbe-4d83-9e19-5e066f8eb3f3" providerId="ADAL" clId="{E0E3D86A-5C03-41D2-9F14-AF9ECF8FA027}" dt="2023-08-02T13:10:34.653" v="9241" actId="20577"/>
          <ac:spMkLst>
            <pc:docMk/>
            <pc:sldMk cId="2217906046" sldId="264"/>
            <ac:spMk id="3" creationId="{378056CC-7304-4186-DA1C-88CEB8D8011A}"/>
          </ac:spMkLst>
        </pc:spChg>
        <pc:spChg chg="add del mod">
          <ac:chgData name="Miller, Brayden A. (Assoc)" userId="de43e063-6bbe-4d83-9e19-5e066f8eb3f3" providerId="ADAL" clId="{E0E3D86A-5C03-41D2-9F14-AF9ECF8FA027}" dt="2023-08-01T21:55:54.848" v="7918"/>
          <ac:spMkLst>
            <pc:docMk/>
            <pc:sldMk cId="2217906046" sldId="264"/>
            <ac:spMk id="3" creationId="{79BA9D7A-2A68-21C1-D88E-CDFCA24D4B3F}"/>
          </ac:spMkLst>
        </pc:spChg>
        <pc:spChg chg="del">
          <ac:chgData name="Miller, Brayden A. (Assoc)" userId="de43e063-6bbe-4d83-9e19-5e066f8eb3f3" providerId="ADAL" clId="{E0E3D86A-5C03-41D2-9F14-AF9ECF8FA027}" dt="2023-07-27T14:23:23.330" v="3228" actId="478"/>
          <ac:spMkLst>
            <pc:docMk/>
            <pc:sldMk cId="2217906046" sldId="264"/>
            <ac:spMk id="3" creationId="{B77D1C83-2E35-525B-1ED3-47C37A99E1D4}"/>
          </ac:spMkLst>
        </pc:spChg>
        <pc:spChg chg="add mod">
          <ac:chgData name="Miller, Brayden A. (Assoc)" userId="de43e063-6bbe-4d83-9e19-5e066f8eb3f3" providerId="ADAL" clId="{E0E3D86A-5C03-41D2-9F14-AF9ECF8FA027}" dt="2023-08-01T21:59:03.681" v="8083" actId="20577"/>
          <ac:spMkLst>
            <pc:docMk/>
            <pc:sldMk cId="2217906046" sldId="264"/>
            <ac:spMk id="6" creationId="{3B67C6BA-8F9B-FB54-EA78-561B66DB1B01}"/>
          </ac:spMkLst>
        </pc:spChg>
        <pc:spChg chg="add del mod">
          <ac:chgData name="Miller, Brayden A. (Assoc)" userId="de43e063-6bbe-4d83-9e19-5e066f8eb3f3" providerId="ADAL" clId="{E0E3D86A-5C03-41D2-9F14-AF9ECF8FA027}" dt="2023-08-01T21:54:28.276" v="7854" actId="478"/>
          <ac:spMkLst>
            <pc:docMk/>
            <pc:sldMk cId="2217906046" sldId="264"/>
            <ac:spMk id="7" creationId="{E66C7BB7-20FC-3B45-0086-98800ADA8BE6}"/>
          </ac:spMkLst>
        </pc:spChg>
        <pc:spChg chg="add del mod">
          <ac:chgData name="Miller, Brayden A. (Assoc)" userId="de43e063-6bbe-4d83-9e19-5e066f8eb3f3" providerId="ADAL" clId="{E0E3D86A-5C03-41D2-9F14-AF9ECF8FA027}" dt="2023-08-01T21:54:30.386" v="7856" actId="478"/>
          <ac:spMkLst>
            <pc:docMk/>
            <pc:sldMk cId="2217906046" sldId="264"/>
            <ac:spMk id="8" creationId="{D2AEA5A2-801F-7B02-0C99-DE83BF0CA8A4}"/>
          </ac:spMkLst>
        </pc:spChg>
        <pc:spChg chg="add del mod">
          <ac:chgData name="Miller, Brayden A. (Assoc)" userId="de43e063-6bbe-4d83-9e19-5e066f8eb3f3" providerId="ADAL" clId="{E0E3D86A-5C03-41D2-9F14-AF9ECF8FA027}" dt="2023-08-01T21:54:26.255" v="7852" actId="478"/>
          <ac:spMkLst>
            <pc:docMk/>
            <pc:sldMk cId="2217906046" sldId="264"/>
            <ac:spMk id="9" creationId="{68AD5B17-EB19-FA91-7F5C-2FF35C85CA1D}"/>
          </ac:spMkLst>
        </pc:spChg>
        <pc:spChg chg="add del mod">
          <ac:chgData name="Miller, Brayden A. (Assoc)" userId="de43e063-6bbe-4d83-9e19-5e066f8eb3f3" providerId="ADAL" clId="{E0E3D86A-5C03-41D2-9F14-AF9ECF8FA027}" dt="2023-08-01T21:56:53.379" v="7953" actId="478"/>
          <ac:spMkLst>
            <pc:docMk/>
            <pc:sldMk cId="2217906046" sldId="264"/>
            <ac:spMk id="10" creationId="{91758F14-D3D9-DFCF-5132-687F4A8F1304}"/>
          </ac:spMkLst>
        </pc:spChg>
        <pc:spChg chg="add del mod">
          <ac:chgData name="Miller, Brayden A. (Assoc)" userId="de43e063-6bbe-4d83-9e19-5e066f8eb3f3" providerId="ADAL" clId="{E0E3D86A-5C03-41D2-9F14-AF9ECF8FA027}" dt="2023-08-01T21:54:29.066" v="7855" actId="478"/>
          <ac:spMkLst>
            <pc:docMk/>
            <pc:sldMk cId="2217906046" sldId="264"/>
            <ac:spMk id="11" creationId="{C659C992-3DA0-BFF0-AB3C-A823D986FD15}"/>
          </ac:spMkLst>
        </pc:spChg>
        <pc:spChg chg="add del mod">
          <ac:chgData name="Miller, Brayden A. (Assoc)" userId="de43e063-6bbe-4d83-9e19-5e066f8eb3f3" providerId="ADAL" clId="{E0E3D86A-5C03-41D2-9F14-AF9ECF8FA027}" dt="2023-08-01T21:54:27.119" v="7853" actId="478"/>
          <ac:spMkLst>
            <pc:docMk/>
            <pc:sldMk cId="2217906046" sldId="264"/>
            <ac:spMk id="12" creationId="{E9CCCF14-0365-6F3F-F57C-9E464E2B94C0}"/>
          </ac:spMkLst>
        </pc:spChg>
        <pc:spChg chg="add del mod">
          <ac:chgData name="Miller, Brayden A. (Assoc)" userId="de43e063-6bbe-4d83-9e19-5e066f8eb3f3" providerId="ADAL" clId="{E0E3D86A-5C03-41D2-9F14-AF9ECF8FA027}" dt="2023-08-01T21:57:26.904" v="7961" actId="478"/>
          <ac:spMkLst>
            <pc:docMk/>
            <pc:sldMk cId="2217906046" sldId="264"/>
            <ac:spMk id="13" creationId="{F98A9DDA-A6A2-73CB-6624-2B31FB9800AC}"/>
          </ac:spMkLst>
        </pc:spChg>
        <pc:spChg chg="add mod">
          <ac:chgData name="Miller, Brayden A. (Assoc)" userId="de43e063-6bbe-4d83-9e19-5e066f8eb3f3" providerId="ADAL" clId="{E0E3D86A-5C03-41D2-9F14-AF9ECF8FA027}" dt="2023-08-01T22:33:49.827" v="9204" actId="164"/>
          <ac:spMkLst>
            <pc:docMk/>
            <pc:sldMk cId="2217906046" sldId="264"/>
            <ac:spMk id="14" creationId="{5F2EC00C-A2AC-0D7F-A9B5-BDEF16243FDE}"/>
          </ac:spMkLst>
        </pc:spChg>
        <pc:spChg chg="add mod">
          <ac:chgData name="Miller, Brayden A. (Assoc)" userId="de43e063-6bbe-4d83-9e19-5e066f8eb3f3" providerId="ADAL" clId="{E0E3D86A-5C03-41D2-9F14-AF9ECF8FA027}" dt="2023-08-01T22:33:49.827" v="9204" actId="164"/>
          <ac:spMkLst>
            <pc:docMk/>
            <pc:sldMk cId="2217906046" sldId="264"/>
            <ac:spMk id="15" creationId="{B404D665-F19B-9C4C-2AAA-4C14D5D4B9C8}"/>
          </ac:spMkLst>
        </pc:spChg>
        <pc:spChg chg="add mod">
          <ac:chgData name="Miller, Brayden A. (Assoc)" userId="de43e063-6bbe-4d83-9e19-5e066f8eb3f3" providerId="ADAL" clId="{E0E3D86A-5C03-41D2-9F14-AF9ECF8FA027}" dt="2023-08-01T22:33:49.827" v="9204" actId="164"/>
          <ac:spMkLst>
            <pc:docMk/>
            <pc:sldMk cId="2217906046" sldId="264"/>
            <ac:spMk id="16" creationId="{ADC0A896-B062-D07E-E426-1654956F2310}"/>
          </ac:spMkLst>
        </pc:spChg>
        <pc:spChg chg="add mod">
          <ac:chgData name="Miller, Brayden A. (Assoc)" userId="de43e063-6bbe-4d83-9e19-5e066f8eb3f3" providerId="ADAL" clId="{E0E3D86A-5C03-41D2-9F14-AF9ECF8FA027}" dt="2023-08-01T21:59:49.900" v="8101" actId="1076"/>
          <ac:spMkLst>
            <pc:docMk/>
            <pc:sldMk cId="2217906046" sldId="264"/>
            <ac:spMk id="17" creationId="{1CAF3F4D-797E-736E-1FC3-E04BBDE83D9C}"/>
          </ac:spMkLst>
        </pc:spChg>
        <pc:spChg chg="add del mod">
          <ac:chgData name="Miller, Brayden A. (Assoc)" userId="de43e063-6bbe-4d83-9e19-5e066f8eb3f3" providerId="ADAL" clId="{E0E3D86A-5C03-41D2-9F14-AF9ECF8FA027}" dt="2023-08-01T22:00:49.177" v="8121" actId="11529"/>
          <ac:spMkLst>
            <pc:docMk/>
            <pc:sldMk cId="2217906046" sldId="264"/>
            <ac:spMk id="22" creationId="{E6B78A29-124C-FE08-C4EC-FD916CABACC3}"/>
          </ac:spMkLst>
        </pc:spChg>
        <pc:spChg chg="add mod">
          <ac:chgData name="Miller, Brayden A. (Assoc)" userId="de43e063-6bbe-4d83-9e19-5e066f8eb3f3" providerId="ADAL" clId="{E0E3D86A-5C03-41D2-9F14-AF9ECF8FA027}" dt="2023-08-01T22:13:51.456" v="8656" actId="1076"/>
          <ac:spMkLst>
            <pc:docMk/>
            <pc:sldMk cId="2217906046" sldId="264"/>
            <ac:spMk id="32" creationId="{971DE1B3-011F-4F69-AEA4-C091CCDC26FC}"/>
          </ac:spMkLst>
        </pc:spChg>
        <pc:spChg chg="add mod">
          <ac:chgData name="Miller, Brayden A. (Assoc)" userId="de43e063-6bbe-4d83-9e19-5e066f8eb3f3" providerId="ADAL" clId="{E0E3D86A-5C03-41D2-9F14-AF9ECF8FA027}" dt="2023-08-02T13:10:03.816" v="9234" actId="20577"/>
          <ac:spMkLst>
            <pc:docMk/>
            <pc:sldMk cId="2217906046" sldId="264"/>
            <ac:spMk id="33" creationId="{0D2E1AC9-71CF-27F9-193A-B3021660BC27}"/>
          </ac:spMkLst>
        </pc:spChg>
        <pc:spChg chg="add del mod">
          <ac:chgData name="Miller, Brayden A. (Assoc)" userId="de43e063-6bbe-4d83-9e19-5e066f8eb3f3" providerId="ADAL" clId="{E0E3D86A-5C03-41D2-9F14-AF9ECF8FA027}" dt="2023-08-01T22:13:45.069" v="8655" actId="478"/>
          <ac:spMkLst>
            <pc:docMk/>
            <pc:sldMk cId="2217906046" sldId="264"/>
            <ac:spMk id="34" creationId="{8D76BFF9-F629-8D7C-A483-25480CD5768C}"/>
          </ac:spMkLst>
        </pc:spChg>
        <pc:spChg chg="add del mod">
          <ac:chgData name="Miller, Brayden A. (Assoc)" userId="de43e063-6bbe-4d83-9e19-5e066f8eb3f3" providerId="ADAL" clId="{E0E3D86A-5C03-41D2-9F14-AF9ECF8FA027}" dt="2023-08-01T22:13:39.238" v="8653" actId="478"/>
          <ac:spMkLst>
            <pc:docMk/>
            <pc:sldMk cId="2217906046" sldId="264"/>
            <ac:spMk id="35" creationId="{E56A6524-0D41-85D2-AC5F-E92C5D88E929}"/>
          </ac:spMkLst>
        </pc:spChg>
        <pc:spChg chg="add del mod">
          <ac:chgData name="Miller, Brayden A. (Assoc)" userId="de43e063-6bbe-4d83-9e19-5e066f8eb3f3" providerId="ADAL" clId="{E0E3D86A-5C03-41D2-9F14-AF9ECF8FA027}" dt="2023-08-01T22:14:03.165" v="8695" actId="478"/>
          <ac:spMkLst>
            <pc:docMk/>
            <pc:sldMk cId="2217906046" sldId="264"/>
            <ac:spMk id="36" creationId="{383C93FD-836E-B187-1E46-5DF7A678EC24}"/>
          </ac:spMkLst>
        </pc:spChg>
        <pc:spChg chg="add mod">
          <ac:chgData name="Miller, Brayden A. (Assoc)" userId="de43e063-6bbe-4d83-9e19-5e066f8eb3f3" providerId="ADAL" clId="{E0E3D86A-5C03-41D2-9F14-AF9ECF8FA027}" dt="2023-08-01T22:33:34.443" v="9203" actId="1076"/>
          <ac:spMkLst>
            <pc:docMk/>
            <pc:sldMk cId="2217906046" sldId="264"/>
            <ac:spMk id="38" creationId="{B290D2A3-FE5F-84C7-FA33-9F33FD2335D1}"/>
          </ac:spMkLst>
        </pc:spChg>
        <pc:spChg chg="add mod">
          <ac:chgData name="Miller, Brayden A. (Assoc)" userId="de43e063-6bbe-4d83-9e19-5e066f8eb3f3" providerId="ADAL" clId="{E0E3D86A-5C03-41D2-9F14-AF9ECF8FA027}" dt="2023-08-01T22:35:06.066" v="9213" actId="2085"/>
          <ac:spMkLst>
            <pc:docMk/>
            <pc:sldMk cId="2217906046" sldId="264"/>
            <ac:spMk id="40" creationId="{EB43D2EA-43CB-C17D-8E3B-A6CCB8EF346D}"/>
          </ac:spMkLst>
        </pc:spChg>
        <pc:grpChg chg="add mod">
          <ac:chgData name="Miller, Brayden A. (Assoc)" userId="de43e063-6bbe-4d83-9e19-5e066f8eb3f3" providerId="ADAL" clId="{E0E3D86A-5C03-41D2-9F14-AF9ECF8FA027}" dt="2023-08-01T22:34:46.865" v="9210" actId="164"/>
          <ac:grpSpMkLst>
            <pc:docMk/>
            <pc:sldMk cId="2217906046" sldId="264"/>
            <ac:grpSpMk id="39" creationId="{90A359B0-1A9C-C4A8-F091-279D64ADE03E}"/>
          </ac:grpSpMkLst>
        </pc:grpChg>
        <pc:grpChg chg="add mod">
          <ac:chgData name="Miller, Brayden A. (Assoc)" userId="de43e063-6bbe-4d83-9e19-5e066f8eb3f3" providerId="ADAL" clId="{E0E3D86A-5C03-41D2-9F14-AF9ECF8FA027}" dt="2023-08-01T22:34:46.865" v="9210" actId="164"/>
          <ac:grpSpMkLst>
            <pc:docMk/>
            <pc:sldMk cId="2217906046" sldId="264"/>
            <ac:grpSpMk id="41" creationId="{315661DE-156F-0C29-1FA6-9A1C46AD15CD}"/>
          </ac:grpSpMkLst>
        </pc:grpChg>
        <pc:picChg chg="add mod">
          <ac:chgData name="Miller, Brayden A. (Assoc)" userId="de43e063-6bbe-4d83-9e19-5e066f8eb3f3" providerId="ADAL" clId="{E0E3D86A-5C03-41D2-9F14-AF9ECF8FA027}" dt="2023-07-27T13:56:39.467" v="3025"/>
          <ac:picMkLst>
            <pc:docMk/>
            <pc:sldMk cId="2217906046" sldId="264"/>
            <ac:picMk id="5" creationId="{F97889D9-154C-8102-7AED-C0A0290ABC8D}"/>
          </ac:picMkLst>
        </pc:picChg>
        <pc:picChg chg="add del mod">
          <ac:chgData name="Miller, Brayden A. (Assoc)" userId="de43e063-6bbe-4d83-9e19-5e066f8eb3f3" providerId="ADAL" clId="{E0E3D86A-5C03-41D2-9F14-AF9ECF8FA027}" dt="2023-07-27T15:00:27.788" v="4247" actId="478"/>
          <ac:picMkLst>
            <pc:docMk/>
            <pc:sldMk cId="2217906046" sldId="264"/>
            <ac:picMk id="14" creationId="{637AAA84-3BE0-CFA9-903D-ED469DF509BF}"/>
          </ac:picMkLst>
        </pc:picChg>
        <pc:cxnChg chg="add del mod">
          <ac:chgData name="Miller, Brayden A. (Assoc)" userId="de43e063-6bbe-4d83-9e19-5e066f8eb3f3" providerId="ADAL" clId="{E0E3D86A-5C03-41D2-9F14-AF9ECF8FA027}" dt="2023-08-01T22:33:49.827" v="9204" actId="164"/>
          <ac:cxnSpMkLst>
            <pc:docMk/>
            <pc:sldMk cId="2217906046" sldId="264"/>
            <ac:cxnSpMk id="19" creationId="{D1C83041-9AAF-4649-642F-BD913B6B41EB}"/>
          </ac:cxnSpMkLst>
        </pc:cxnChg>
        <pc:cxnChg chg="add del mod">
          <ac:chgData name="Miller, Brayden A. (Assoc)" userId="de43e063-6bbe-4d83-9e19-5e066f8eb3f3" providerId="ADAL" clId="{E0E3D86A-5C03-41D2-9F14-AF9ECF8FA027}" dt="2023-08-01T22:00:23.806" v="8108" actId="478"/>
          <ac:cxnSpMkLst>
            <pc:docMk/>
            <pc:sldMk cId="2217906046" sldId="264"/>
            <ac:cxnSpMk id="20" creationId="{D1FA64E0-1E6C-F32F-F95A-479095EE858B}"/>
          </ac:cxnSpMkLst>
        </pc:cxnChg>
        <pc:cxnChg chg="add mod">
          <ac:chgData name="Miller, Brayden A. (Assoc)" userId="de43e063-6bbe-4d83-9e19-5e066f8eb3f3" providerId="ADAL" clId="{E0E3D86A-5C03-41D2-9F14-AF9ECF8FA027}" dt="2023-08-01T22:33:49.827" v="9204" actId="164"/>
          <ac:cxnSpMkLst>
            <pc:docMk/>
            <pc:sldMk cId="2217906046" sldId="264"/>
            <ac:cxnSpMk id="23" creationId="{7554F043-3356-ABF2-5407-505396381A1F}"/>
          </ac:cxnSpMkLst>
        </pc:cxnChg>
        <pc:cxnChg chg="add mod">
          <ac:chgData name="Miller, Brayden A. (Assoc)" userId="de43e063-6bbe-4d83-9e19-5e066f8eb3f3" providerId="ADAL" clId="{E0E3D86A-5C03-41D2-9F14-AF9ECF8FA027}" dt="2023-08-01T22:33:49.827" v="9204" actId="164"/>
          <ac:cxnSpMkLst>
            <pc:docMk/>
            <pc:sldMk cId="2217906046" sldId="264"/>
            <ac:cxnSpMk id="28" creationId="{46563326-4947-5B09-43C0-D2CFB761BACE}"/>
          </ac:cxnSpMkLst>
        </pc:cxnChg>
      </pc:sldChg>
      <pc:sldChg chg="addSp delSp modSp new del mod setBg">
        <pc:chgData name="Miller, Brayden A. (Assoc)" userId="de43e063-6bbe-4d83-9e19-5e066f8eb3f3" providerId="ADAL" clId="{E0E3D86A-5C03-41D2-9F14-AF9ECF8FA027}" dt="2023-08-01T21:32:35.618" v="7748" actId="47"/>
        <pc:sldMkLst>
          <pc:docMk/>
          <pc:sldMk cId="3890492187" sldId="265"/>
        </pc:sldMkLst>
        <pc:spChg chg="del">
          <ac:chgData name="Miller, Brayden A. (Assoc)" userId="de43e063-6bbe-4d83-9e19-5e066f8eb3f3" providerId="ADAL" clId="{E0E3D86A-5C03-41D2-9F14-AF9ECF8FA027}" dt="2023-07-27T15:00:39.997" v="4250" actId="478"/>
          <ac:spMkLst>
            <pc:docMk/>
            <pc:sldMk cId="3890492187" sldId="265"/>
            <ac:spMk id="2" creationId="{D519C0AD-BF32-64B9-42B2-9EA7B079BCE4}"/>
          </ac:spMkLst>
        </pc:spChg>
        <pc:spChg chg="del">
          <ac:chgData name="Miller, Brayden A. (Assoc)" userId="de43e063-6bbe-4d83-9e19-5e066f8eb3f3" providerId="ADAL" clId="{E0E3D86A-5C03-41D2-9F14-AF9ECF8FA027}" dt="2023-07-27T15:00:42.203" v="4251" actId="478"/>
          <ac:spMkLst>
            <pc:docMk/>
            <pc:sldMk cId="3890492187" sldId="265"/>
            <ac:spMk id="3" creationId="{783C78B1-1E54-6DBD-5301-4681853D8B35}"/>
          </ac:spMkLst>
        </pc:spChg>
        <pc:spChg chg="add mod">
          <ac:chgData name="Miller, Brayden A. (Assoc)" userId="de43e063-6bbe-4d83-9e19-5e066f8eb3f3" providerId="ADAL" clId="{E0E3D86A-5C03-41D2-9F14-AF9ECF8FA027}" dt="2023-07-27T15:01:13.784" v="4258" actId="20577"/>
          <ac:spMkLst>
            <pc:docMk/>
            <pc:sldMk cId="3890492187" sldId="265"/>
            <ac:spMk id="7" creationId="{3A6F0C63-EBEE-B9D0-8000-11A5DEC4D321}"/>
          </ac:spMkLst>
        </pc:spChg>
        <pc:spChg chg="add mod ord">
          <ac:chgData name="Miller, Brayden A. (Assoc)" userId="de43e063-6bbe-4d83-9e19-5e066f8eb3f3" providerId="ADAL" clId="{E0E3D86A-5C03-41D2-9F14-AF9ECF8FA027}" dt="2023-07-27T15:11:58.158" v="4323" actId="166"/>
          <ac:spMkLst>
            <pc:docMk/>
            <pc:sldMk cId="3890492187" sldId="265"/>
            <ac:spMk id="10" creationId="{93121287-E40B-1F04-4DD2-D34225C4F3D1}"/>
          </ac:spMkLst>
        </pc:spChg>
        <pc:spChg chg="add mod ord">
          <ac:chgData name="Miller, Brayden A. (Assoc)" userId="de43e063-6bbe-4d83-9e19-5e066f8eb3f3" providerId="ADAL" clId="{E0E3D86A-5C03-41D2-9F14-AF9ECF8FA027}" dt="2023-07-27T15:12:01.964" v="4324" actId="1076"/>
          <ac:spMkLst>
            <pc:docMk/>
            <pc:sldMk cId="3890492187" sldId="265"/>
            <ac:spMk id="11" creationId="{3A26BFF8-9618-D99E-9720-66263D9B700A}"/>
          </ac:spMkLst>
        </pc:spChg>
        <pc:spChg chg="add mod ord">
          <ac:chgData name="Miller, Brayden A. (Assoc)" userId="de43e063-6bbe-4d83-9e19-5e066f8eb3f3" providerId="ADAL" clId="{E0E3D86A-5C03-41D2-9F14-AF9ECF8FA027}" dt="2023-07-27T15:10:17.959" v="4320" actId="1076"/>
          <ac:spMkLst>
            <pc:docMk/>
            <pc:sldMk cId="3890492187" sldId="265"/>
            <ac:spMk id="12" creationId="{D996C78D-232D-F11E-2A3D-6B2F64026843}"/>
          </ac:spMkLst>
        </pc:spChg>
        <pc:spChg chg="add del mod">
          <ac:chgData name="Miller, Brayden A. (Assoc)" userId="de43e063-6bbe-4d83-9e19-5e066f8eb3f3" providerId="ADAL" clId="{E0E3D86A-5C03-41D2-9F14-AF9ECF8FA027}" dt="2023-07-27T15:07:47.735" v="4308" actId="478"/>
          <ac:spMkLst>
            <pc:docMk/>
            <pc:sldMk cId="3890492187" sldId="265"/>
            <ac:spMk id="13" creationId="{3C0B3C56-3CF5-A7B9-9640-9CEFEDA9C22E}"/>
          </ac:spMkLst>
        </pc:spChg>
        <pc:picChg chg="add mod">
          <ac:chgData name="Miller, Brayden A. (Assoc)" userId="de43e063-6bbe-4d83-9e19-5e066f8eb3f3" providerId="ADAL" clId="{E0E3D86A-5C03-41D2-9F14-AF9ECF8FA027}" dt="2023-07-27T15:11:53.477" v="4321" actId="14100"/>
          <ac:picMkLst>
            <pc:docMk/>
            <pc:sldMk cId="3890492187" sldId="265"/>
            <ac:picMk id="5" creationId="{FE8B1F90-ABEB-724C-44E7-B3A930EBEFF9}"/>
          </ac:picMkLst>
        </pc:picChg>
        <pc:picChg chg="add del mod">
          <ac:chgData name="Miller, Brayden A. (Assoc)" userId="de43e063-6bbe-4d83-9e19-5e066f8eb3f3" providerId="ADAL" clId="{E0E3D86A-5C03-41D2-9F14-AF9ECF8FA027}" dt="2023-07-27T15:07:23.256" v="4301" actId="478"/>
          <ac:picMkLst>
            <pc:docMk/>
            <pc:sldMk cId="3890492187" sldId="265"/>
            <ac:picMk id="9" creationId="{D0C91B15-93C3-EF9C-68F1-7D80992D54F3}"/>
          </ac:picMkLst>
        </pc:picChg>
        <pc:picChg chg="add mod">
          <ac:chgData name="Miller, Brayden A. (Assoc)" userId="de43e063-6bbe-4d83-9e19-5e066f8eb3f3" providerId="ADAL" clId="{E0E3D86A-5C03-41D2-9F14-AF9ECF8FA027}" dt="2023-07-27T15:10:13.079" v="4317" actId="1076"/>
          <ac:picMkLst>
            <pc:docMk/>
            <pc:sldMk cId="3890492187" sldId="265"/>
            <ac:picMk id="15" creationId="{79E5E48F-1A67-6C58-41C0-7BBBA0E464BB}"/>
          </ac:picMkLst>
        </pc:picChg>
        <pc:picChg chg="add mod">
          <ac:chgData name="Miller, Brayden A. (Assoc)" userId="de43e063-6bbe-4d83-9e19-5e066f8eb3f3" providerId="ADAL" clId="{E0E3D86A-5C03-41D2-9F14-AF9ECF8FA027}" dt="2023-07-27T15:10:16.086" v="4319" actId="1076"/>
          <ac:picMkLst>
            <pc:docMk/>
            <pc:sldMk cId="3890492187" sldId="265"/>
            <ac:picMk id="17" creationId="{DE3AAD1A-9F94-8829-B1C1-110275F83184}"/>
          </ac:picMkLst>
        </pc:picChg>
      </pc:sldChg>
      <pc:sldChg chg="addSp delSp modSp new mod ord setBg delAnim modAnim">
        <pc:chgData name="Miller, Brayden A. (Assoc)" userId="de43e063-6bbe-4d83-9e19-5e066f8eb3f3" providerId="ADAL" clId="{E0E3D86A-5C03-41D2-9F14-AF9ECF8FA027}" dt="2023-08-07T17:40:34.092" v="10015"/>
        <pc:sldMkLst>
          <pc:docMk/>
          <pc:sldMk cId="269567044" sldId="266"/>
        </pc:sldMkLst>
        <pc:spChg chg="add del mod">
          <ac:chgData name="Miller, Brayden A. (Assoc)" userId="de43e063-6bbe-4d83-9e19-5e066f8eb3f3" providerId="ADAL" clId="{E0E3D86A-5C03-41D2-9F14-AF9ECF8FA027}" dt="2023-08-07T17:40:04.653" v="10006" actId="478"/>
          <ac:spMkLst>
            <pc:docMk/>
            <pc:sldMk cId="269567044" sldId="266"/>
            <ac:spMk id="2" creationId="{364BB27E-5060-2A1B-6D56-81AFA90F3E1D}"/>
          </ac:spMkLst>
        </pc:spChg>
        <pc:spChg chg="del">
          <ac:chgData name="Miller, Brayden A. (Assoc)" userId="de43e063-6bbe-4d83-9e19-5e066f8eb3f3" providerId="ADAL" clId="{E0E3D86A-5C03-41D2-9F14-AF9ECF8FA027}" dt="2023-07-27T15:12:59.048" v="4327" actId="478"/>
          <ac:spMkLst>
            <pc:docMk/>
            <pc:sldMk cId="269567044" sldId="266"/>
            <ac:spMk id="2" creationId="{6D9240B5-B8E5-4022-00D5-4B6B82C05A5C}"/>
          </ac:spMkLst>
        </pc:spChg>
        <pc:spChg chg="del">
          <ac:chgData name="Miller, Brayden A. (Assoc)" userId="de43e063-6bbe-4d83-9e19-5e066f8eb3f3" providerId="ADAL" clId="{E0E3D86A-5C03-41D2-9F14-AF9ECF8FA027}" dt="2023-07-27T15:13:00.953" v="4328" actId="478"/>
          <ac:spMkLst>
            <pc:docMk/>
            <pc:sldMk cId="269567044" sldId="266"/>
            <ac:spMk id="3" creationId="{F214B5FF-ABF3-CA70-9542-9694717F9F43}"/>
          </ac:spMkLst>
        </pc:spChg>
        <pc:spChg chg="add mod">
          <ac:chgData name="Miller, Brayden A. (Assoc)" userId="de43e063-6bbe-4d83-9e19-5e066f8eb3f3" providerId="ADAL" clId="{E0E3D86A-5C03-41D2-9F14-AF9ECF8FA027}" dt="2023-08-01T22:30:28.846" v="8946" actId="20577"/>
          <ac:spMkLst>
            <pc:docMk/>
            <pc:sldMk cId="269567044" sldId="266"/>
            <ac:spMk id="6" creationId="{1E5DB02D-0106-745E-3106-829DCC2661F9}"/>
          </ac:spMkLst>
        </pc:spChg>
        <pc:spChg chg="add del mod">
          <ac:chgData name="Miller, Brayden A. (Assoc)" userId="de43e063-6bbe-4d83-9e19-5e066f8eb3f3" providerId="ADAL" clId="{E0E3D86A-5C03-41D2-9F14-AF9ECF8FA027}" dt="2023-08-07T15:17:36.769" v="9975" actId="478"/>
          <ac:spMkLst>
            <pc:docMk/>
            <pc:sldMk cId="269567044" sldId="266"/>
            <ac:spMk id="7" creationId="{735B6FFA-71EB-D201-72AB-360F3F48638F}"/>
          </ac:spMkLst>
        </pc:spChg>
        <pc:spChg chg="add del mod">
          <ac:chgData name="Miller, Brayden A. (Assoc)" userId="de43e063-6bbe-4d83-9e19-5e066f8eb3f3" providerId="ADAL" clId="{E0E3D86A-5C03-41D2-9F14-AF9ECF8FA027}" dt="2023-07-28T13:31:13.617" v="4875" actId="478"/>
          <ac:spMkLst>
            <pc:docMk/>
            <pc:sldMk cId="269567044" sldId="266"/>
            <ac:spMk id="8" creationId="{33EF4F50-FE22-ECFE-AFDC-139BC5FD1AC3}"/>
          </ac:spMkLst>
        </pc:spChg>
        <pc:spChg chg="add del mod">
          <ac:chgData name="Miller, Brayden A. (Assoc)" userId="de43e063-6bbe-4d83-9e19-5e066f8eb3f3" providerId="ADAL" clId="{E0E3D86A-5C03-41D2-9F14-AF9ECF8FA027}" dt="2023-08-07T17:40:06.304" v="10007" actId="478"/>
          <ac:spMkLst>
            <pc:docMk/>
            <pc:sldMk cId="269567044" sldId="266"/>
            <ac:spMk id="8" creationId="{7A75BC0A-F802-B0D8-1797-DD5EFA531EAE}"/>
          </ac:spMkLst>
        </pc:spChg>
        <pc:spChg chg="add mod">
          <ac:chgData name="Miller, Brayden A. (Assoc)" userId="de43e063-6bbe-4d83-9e19-5e066f8eb3f3" providerId="ADAL" clId="{E0E3D86A-5C03-41D2-9F14-AF9ECF8FA027}" dt="2023-08-07T15:17:57.564" v="9983" actId="1076"/>
          <ac:spMkLst>
            <pc:docMk/>
            <pc:sldMk cId="269567044" sldId="266"/>
            <ac:spMk id="9" creationId="{460B96DE-11FC-4284-2CC5-504B3B423EE7}"/>
          </ac:spMkLst>
        </pc:spChg>
        <pc:spChg chg="add mod">
          <ac:chgData name="Miller, Brayden A. (Assoc)" userId="de43e063-6bbe-4d83-9e19-5e066f8eb3f3" providerId="ADAL" clId="{E0E3D86A-5C03-41D2-9F14-AF9ECF8FA027}" dt="2023-08-07T17:40:17.393" v="10014" actId="1076"/>
          <ac:spMkLst>
            <pc:docMk/>
            <pc:sldMk cId="269567044" sldId="266"/>
            <ac:spMk id="10" creationId="{CD3F1EB4-F353-C05E-E1D4-CDA9050F95E1}"/>
          </ac:spMkLst>
        </pc:spChg>
        <pc:spChg chg="add del mod">
          <ac:chgData name="Miller, Brayden A. (Assoc)" userId="de43e063-6bbe-4d83-9e19-5e066f8eb3f3" providerId="ADAL" clId="{E0E3D86A-5C03-41D2-9F14-AF9ECF8FA027}" dt="2023-07-28T14:15:46.559" v="4884" actId="478"/>
          <ac:spMkLst>
            <pc:docMk/>
            <pc:sldMk cId="269567044" sldId="266"/>
            <ac:spMk id="10" creationId="{E7A6CC5F-1B3C-86B6-9E3F-23D004C0C702}"/>
          </ac:spMkLst>
        </pc:spChg>
        <pc:spChg chg="add del mod">
          <ac:chgData name="Miller, Brayden A. (Assoc)" userId="de43e063-6bbe-4d83-9e19-5e066f8eb3f3" providerId="ADAL" clId="{E0E3D86A-5C03-41D2-9F14-AF9ECF8FA027}" dt="2023-08-07T14:55:47.990" v="9764" actId="478"/>
          <ac:spMkLst>
            <pc:docMk/>
            <pc:sldMk cId="269567044" sldId="266"/>
            <ac:spMk id="11" creationId="{D1FE6083-3B63-EE0B-3908-BCB6C4B70204}"/>
          </ac:spMkLst>
        </pc:spChg>
        <pc:spChg chg="add del mod">
          <ac:chgData name="Miller, Brayden A. (Assoc)" userId="de43e063-6bbe-4d83-9e19-5e066f8eb3f3" providerId="ADAL" clId="{E0E3D86A-5C03-41D2-9F14-AF9ECF8FA027}" dt="2023-07-27T15:17:40.089" v="4571" actId="478"/>
          <ac:spMkLst>
            <pc:docMk/>
            <pc:sldMk cId="269567044" sldId="266"/>
            <ac:spMk id="12" creationId="{626A6A6F-ED1F-E4D8-3DFD-91BF9544E716}"/>
          </ac:spMkLst>
        </pc:spChg>
        <pc:spChg chg="mod">
          <ac:chgData name="Miller, Brayden A. (Assoc)" userId="de43e063-6bbe-4d83-9e19-5e066f8eb3f3" providerId="ADAL" clId="{E0E3D86A-5C03-41D2-9F14-AF9ECF8FA027}" dt="2023-07-27T15:17:40.290" v="4572"/>
          <ac:spMkLst>
            <pc:docMk/>
            <pc:sldMk cId="269567044" sldId="266"/>
            <ac:spMk id="14" creationId="{33C5FA8A-E244-0A25-5FC1-D0A0EF161EE0}"/>
          </ac:spMkLst>
        </pc:spChg>
        <pc:spChg chg="add mod">
          <ac:chgData name="Miller, Brayden A. (Assoc)" userId="de43e063-6bbe-4d83-9e19-5e066f8eb3f3" providerId="ADAL" clId="{E0E3D86A-5C03-41D2-9F14-AF9ECF8FA027}" dt="2023-08-07T15:18:43.914" v="9993" actId="114"/>
          <ac:spMkLst>
            <pc:docMk/>
            <pc:sldMk cId="269567044" sldId="266"/>
            <ac:spMk id="14" creationId="{5525BBB7-43B8-2CA5-3FF5-018881E0C392}"/>
          </ac:spMkLst>
        </pc:spChg>
        <pc:spChg chg="mod">
          <ac:chgData name="Miller, Brayden A. (Assoc)" userId="de43e063-6bbe-4d83-9e19-5e066f8eb3f3" providerId="ADAL" clId="{E0E3D86A-5C03-41D2-9F14-AF9ECF8FA027}" dt="2023-07-27T15:17:40.290" v="4572"/>
          <ac:spMkLst>
            <pc:docMk/>
            <pc:sldMk cId="269567044" sldId="266"/>
            <ac:spMk id="15" creationId="{85D99E34-57F7-B0ED-6D93-4B641D8D4BFC}"/>
          </ac:spMkLst>
        </pc:spChg>
        <pc:spChg chg="add mod">
          <ac:chgData name="Miller, Brayden A. (Assoc)" userId="de43e063-6bbe-4d83-9e19-5e066f8eb3f3" providerId="ADAL" clId="{E0E3D86A-5C03-41D2-9F14-AF9ECF8FA027}" dt="2023-08-07T15:18:46.942" v="9994" actId="114"/>
          <ac:spMkLst>
            <pc:docMk/>
            <pc:sldMk cId="269567044" sldId="266"/>
            <ac:spMk id="15" creationId="{DA128AB2-ED76-4355-E969-7E7BA85906C1}"/>
          </ac:spMkLst>
        </pc:spChg>
        <pc:spChg chg="mod">
          <ac:chgData name="Miller, Brayden A. (Assoc)" userId="de43e063-6bbe-4d83-9e19-5e066f8eb3f3" providerId="ADAL" clId="{E0E3D86A-5C03-41D2-9F14-AF9ECF8FA027}" dt="2023-07-27T15:17:40.290" v="4572"/>
          <ac:spMkLst>
            <pc:docMk/>
            <pc:sldMk cId="269567044" sldId="266"/>
            <ac:spMk id="16" creationId="{3D058D98-5460-4F28-174A-F0BB7636578D}"/>
          </ac:spMkLst>
        </pc:spChg>
        <pc:spChg chg="add del mod">
          <ac:chgData name="Miller, Brayden A. (Assoc)" userId="de43e063-6bbe-4d83-9e19-5e066f8eb3f3" providerId="ADAL" clId="{E0E3D86A-5C03-41D2-9F14-AF9ECF8FA027}" dt="2023-07-28T14:17:11.223" v="4918" actId="478"/>
          <ac:spMkLst>
            <pc:docMk/>
            <pc:sldMk cId="269567044" sldId="266"/>
            <ac:spMk id="16" creationId="{D1581332-DFF0-DDD1-421F-274E346B41E0}"/>
          </ac:spMkLst>
        </pc:spChg>
        <pc:spChg chg="mod">
          <ac:chgData name="Miller, Brayden A. (Assoc)" userId="de43e063-6bbe-4d83-9e19-5e066f8eb3f3" providerId="ADAL" clId="{E0E3D86A-5C03-41D2-9F14-AF9ECF8FA027}" dt="2023-07-27T15:17:40.290" v="4572"/>
          <ac:spMkLst>
            <pc:docMk/>
            <pc:sldMk cId="269567044" sldId="266"/>
            <ac:spMk id="18" creationId="{5610FAA2-CBA2-4004-EA37-73D4CB4A249D}"/>
          </ac:spMkLst>
        </pc:spChg>
        <pc:spChg chg="add del">
          <ac:chgData name="Miller, Brayden A. (Assoc)" userId="de43e063-6bbe-4d83-9e19-5e066f8eb3f3" providerId="ADAL" clId="{E0E3D86A-5C03-41D2-9F14-AF9ECF8FA027}" dt="2023-07-28T14:40:51.552" v="4956" actId="478"/>
          <ac:spMkLst>
            <pc:docMk/>
            <pc:sldMk cId="269567044" sldId="266"/>
            <ac:spMk id="20" creationId="{191106A2-556E-6780-A372-64E47F9D93B8}"/>
          </ac:spMkLst>
        </pc:spChg>
        <pc:spChg chg="mod">
          <ac:chgData name="Miller, Brayden A. (Assoc)" userId="de43e063-6bbe-4d83-9e19-5e066f8eb3f3" providerId="ADAL" clId="{E0E3D86A-5C03-41D2-9F14-AF9ECF8FA027}" dt="2023-07-27T15:17:40.290" v="4572"/>
          <ac:spMkLst>
            <pc:docMk/>
            <pc:sldMk cId="269567044" sldId="266"/>
            <ac:spMk id="20" creationId="{916A23F9-D12C-0F3A-A452-3B16A5E17BDE}"/>
          </ac:spMkLst>
        </pc:spChg>
        <pc:spChg chg="mod">
          <ac:chgData name="Miller, Brayden A. (Assoc)" userId="de43e063-6bbe-4d83-9e19-5e066f8eb3f3" providerId="ADAL" clId="{E0E3D86A-5C03-41D2-9F14-AF9ECF8FA027}" dt="2023-07-27T15:17:40.290" v="4572"/>
          <ac:spMkLst>
            <pc:docMk/>
            <pc:sldMk cId="269567044" sldId="266"/>
            <ac:spMk id="22" creationId="{E8D9D8DA-8E78-C35B-862B-7B4D15B3DE0E}"/>
          </ac:spMkLst>
        </pc:spChg>
        <pc:spChg chg="add del mod">
          <ac:chgData name="Miller, Brayden A. (Assoc)" userId="de43e063-6bbe-4d83-9e19-5e066f8eb3f3" providerId="ADAL" clId="{E0E3D86A-5C03-41D2-9F14-AF9ECF8FA027}" dt="2023-08-07T15:01:09.317" v="9807" actId="478"/>
          <ac:spMkLst>
            <pc:docMk/>
            <pc:sldMk cId="269567044" sldId="266"/>
            <ac:spMk id="25" creationId="{56734B29-60DB-5DEB-11A7-24A9FADC9334}"/>
          </ac:spMkLst>
        </pc:spChg>
        <pc:spChg chg="mod">
          <ac:chgData name="Miller, Brayden A. (Assoc)" userId="de43e063-6bbe-4d83-9e19-5e066f8eb3f3" providerId="ADAL" clId="{E0E3D86A-5C03-41D2-9F14-AF9ECF8FA027}" dt="2023-07-27T15:17:40.290" v="4572"/>
          <ac:spMkLst>
            <pc:docMk/>
            <pc:sldMk cId="269567044" sldId="266"/>
            <ac:spMk id="25" creationId="{F6BFE259-CF59-C58A-E1D2-583D4B26365E}"/>
          </ac:spMkLst>
        </pc:spChg>
        <pc:spChg chg="add del mod">
          <ac:chgData name="Miller, Brayden A. (Assoc)" userId="de43e063-6bbe-4d83-9e19-5e066f8eb3f3" providerId="ADAL" clId="{E0E3D86A-5C03-41D2-9F14-AF9ECF8FA027}" dt="2023-08-07T17:40:14.200" v="10013" actId="478"/>
          <ac:spMkLst>
            <pc:docMk/>
            <pc:sldMk cId="269567044" sldId="266"/>
            <ac:spMk id="26" creationId="{52B8774B-5728-52A0-F8FA-A1193AF8BDFB}"/>
          </ac:spMkLst>
        </pc:spChg>
        <pc:spChg chg="mod">
          <ac:chgData name="Miller, Brayden A. (Assoc)" userId="de43e063-6bbe-4d83-9e19-5e066f8eb3f3" providerId="ADAL" clId="{E0E3D86A-5C03-41D2-9F14-AF9ECF8FA027}" dt="2023-07-27T15:17:40.290" v="4572"/>
          <ac:spMkLst>
            <pc:docMk/>
            <pc:sldMk cId="269567044" sldId="266"/>
            <ac:spMk id="26" creationId="{ED9AEDD4-6640-644E-8809-D3D513679A87}"/>
          </ac:spMkLst>
        </pc:spChg>
        <pc:spChg chg="mod">
          <ac:chgData name="Miller, Brayden A. (Assoc)" userId="de43e063-6bbe-4d83-9e19-5e066f8eb3f3" providerId="ADAL" clId="{E0E3D86A-5C03-41D2-9F14-AF9ECF8FA027}" dt="2023-07-27T15:17:40.290" v="4572"/>
          <ac:spMkLst>
            <pc:docMk/>
            <pc:sldMk cId="269567044" sldId="266"/>
            <ac:spMk id="30" creationId="{1675C404-B5C1-1E0A-72B7-57B2915B1153}"/>
          </ac:spMkLst>
        </pc:spChg>
        <pc:spChg chg="add del mod">
          <ac:chgData name="Miller, Brayden A. (Assoc)" userId="de43e063-6bbe-4d83-9e19-5e066f8eb3f3" providerId="ADAL" clId="{E0E3D86A-5C03-41D2-9F14-AF9ECF8FA027}" dt="2023-08-07T17:40:10.661" v="10011" actId="478"/>
          <ac:spMkLst>
            <pc:docMk/>
            <pc:sldMk cId="269567044" sldId="266"/>
            <ac:spMk id="35" creationId="{AFA2A3C5-3AD3-D652-44B2-E0DF86FB0096}"/>
          </ac:spMkLst>
        </pc:spChg>
        <pc:spChg chg="add del mod">
          <ac:chgData name="Miller, Brayden A. (Assoc)" userId="de43e063-6bbe-4d83-9e19-5e066f8eb3f3" providerId="ADAL" clId="{E0E3D86A-5C03-41D2-9F14-AF9ECF8FA027}" dt="2023-07-27T15:20:18.730" v="4619" actId="478"/>
          <ac:spMkLst>
            <pc:docMk/>
            <pc:sldMk cId="269567044" sldId="266"/>
            <ac:spMk id="36" creationId="{6576F001-C389-962A-CE5F-674F7C0EF91C}"/>
          </ac:spMkLst>
        </pc:spChg>
        <pc:spChg chg="add del mod">
          <ac:chgData name="Miller, Brayden A. (Assoc)" userId="de43e063-6bbe-4d83-9e19-5e066f8eb3f3" providerId="ADAL" clId="{E0E3D86A-5C03-41D2-9F14-AF9ECF8FA027}" dt="2023-08-07T14:55:47.404" v="9763" actId="478"/>
          <ac:spMkLst>
            <pc:docMk/>
            <pc:sldMk cId="269567044" sldId="266"/>
            <ac:spMk id="37" creationId="{C16ED4D2-C11A-3E47-0B18-1E41EE111617}"/>
          </ac:spMkLst>
        </pc:spChg>
        <pc:spChg chg="add del mod">
          <ac:chgData name="Miller, Brayden A. (Assoc)" userId="de43e063-6bbe-4d83-9e19-5e066f8eb3f3" providerId="ADAL" clId="{E0E3D86A-5C03-41D2-9F14-AF9ECF8FA027}" dt="2023-08-07T14:55:48.576" v="9765" actId="478"/>
          <ac:spMkLst>
            <pc:docMk/>
            <pc:sldMk cId="269567044" sldId="266"/>
            <ac:spMk id="38" creationId="{8E7FFBCD-099D-B7E7-94BD-A60A14552A42}"/>
          </ac:spMkLst>
        </pc:spChg>
        <pc:spChg chg="add del mod">
          <ac:chgData name="Miller, Brayden A. (Assoc)" userId="de43e063-6bbe-4d83-9e19-5e066f8eb3f3" providerId="ADAL" clId="{E0E3D86A-5C03-41D2-9F14-AF9ECF8FA027}" dt="2023-08-07T17:40:09.975" v="10010" actId="478"/>
          <ac:spMkLst>
            <pc:docMk/>
            <pc:sldMk cId="269567044" sldId="266"/>
            <ac:spMk id="39" creationId="{367AE831-3EFE-1B65-F5A2-F8B3AC1BA16A}"/>
          </ac:spMkLst>
        </pc:spChg>
        <pc:spChg chg="add del mod">
          <ac:chgData name="Miller, Brayden A. (Assoc)" userId="de43e063-6bbe-4d83-9e19-5e066f8eb3f3" providerId="ADAL" clId="{E0E3D86A-5C03-41D2-9F14-AF9ECF8FA027}" dt="2023-08-07T17:40:09.512" v="10009" actId="478"/>
          <ac:spMkLst>
            <pc:docMk/>
            <pc:sldMk cId="269567044" sldId="266"/>
            <ac:spMk id="40" creationId="{5D7866EA-27D6-C008-E5EB-4F9668A83B0F}"/>
          </ac:spMkLst>
        </pc:spChg>
        <pc:spChg chg="add del mod">
          <ac:chgData name="Miller, Brayden A. (Assoc)" userId="de43e063-6bbe-4d83-9e19-5e066f8eb3f3" providerId="ADAL" clId="{E0E3D86A-5C03-41D2-9F14-AF9ECF8FA027}" dt="2023-07-28T18:15:54.117" v="5080" actId="478"/>
          <ac:spMkLst>
            <pc:docMk/>
            <pc:sldMk cId="269567044" sldId="266"/>
            <ac:spMk id="41" creationId="{0694E7A8-326E-F451-63EC-E992016AA1A8}"/>
          </ac:spMkLst>
        </pc:spChg>
        <pc:spChg chg="add del mod">
          <ac:chgData name="Miller, Brayden A. (Assoc)" userId="de43e063-6bbe-4d83-9e19-5e066f8eb3f3" providerId="ADAL" clId="{E0E3D86A-5C03-41D2-9F14-AF9ECF8FA027}" dt="2023-08-07T17:40:03.112" v="10005" actId="478"/>
          <ac:spMkLst>
            <pc:docMk/>
            <pc:sldMk cId="269567044" sldId="266"/>
            <ac:spMk id="42" creationId="{A39EF20A-1DCC-0994-6C14-3B42592B714E}"/>
          </ac:spMkLst>
        </pc:spChg>
        <pc:spChg chg="add del mod">
          <ac:chgData name="Miller, Brayden A. (Assoc)" userId="de43e063-6bbe-4d83-9e19-5e066f8eb3f3" providerId="ADAL" clId="{E0E3D86A-5C03-41D2-9F14-AF9ECF8FA027}" dt="2023-08-07T14:55:50.434" v="9768" actId="478"/>
          <ac:spMkLst>
            <pc:docMk/>
            <pc:sldMk cId="269567044" sldId="266"/>
            <ac:spMk id="43" creationId="{0EA267E8-631C-0E1B-10BF-C063A05C6A25}"/>
          </ac:spMkLst>
        </pc:spChg>
        <pc:spChg chg="add del mod">
          <ac:chgData name="Miller, Brayden A. (Assoc)" userId="de43e063-6bbe-4d83-9e19-5e066f8eb3f3" providerId="ADAL" clId="{E0E3D86A-5C03-41D2-9F14-AF9ECF8FA027}" dt="2023-07-27T15:24:17.902" v="4847" actId="478"/>
          <ac:spMkLst>
            <pc:docMk/>
            <pc:sldMk cId="269567044" sldId="266"/>
            <ac:spMk id="44" creationId="{53759407-43EA-0B0E-F3EA-DA88E2635446}"/>
          </ac:spMkLst>
        </pc:spChg>
        <pc:spChg chg="add del mod">
          <ac:chgData name="Miller, Brayden A. (Assoc)" userId="de43e063-6bbe-4d83-9e19-5e066f8eb3f3" providerId="ADAL" clId="{E0E3D86A-5C03-41D2-9F14-AF9ECF8FA027}" dt="2023-08-07T14:55:49.979" v="9767" actId="478"/>
          <ac:spMkLst>
            <pc:docMk/>
            <pc:sldMk cId="269567044" sldId="266"/>
            <ac:spMk id="45" creationId="{2DCA21F6-4277-EE8F-91BA-3B75DD87906B}"/>
          </ac:spMkLst>
        </pc:spChg>
        <pc:spChg chg="add del mod">
          <ac:chgData name="Miller, Brayden A. (Assoc)" userId="de43e063-6bbe-4d83-9e19-5e066f8eb3f3" providerId="ADAL" clId="{E0E3D86A-5C03-41D2-9F14-AF9ECF8FA027}" dt="2023-08-07T14:55:46.524" v="9762" actId="478"/>
          <ac:spMkLst>
            <pc:docMk/>
            <pc:sldMk cId="269567044" sldId="266"/>
            <ac:spMk id="46" creationId="{252345B9-9282-541C-442A-84F0832CEFD6}"/>
          </ac:spMkLst>
        </pc:spChg>
        <pc:grpChg chg="add del mod">
          <ac:chgData name="Miller, Brayden A. (Assoc)" userId="de43e063-6bbe-4d83-9e19-5e066f8eb3f3" providerId="ADAL" clId="{E0E3D86A-5C03-41D2-9F14-AF9ECF8FA027}" dt="2023-07-27T15:17:53.857" v="4577" actId="478"/>
          <ac:grpSpMkLst>
            <pc:docMk/>
            <pc:sldMk cId="269567044" sldId="266"/>
            <ac:grpSpMk id="13" creationId="{99A46C3C-281D-FD50-2743-6B66F3B0045C}"/>
          </ac:grpSpMkLst>
        </pc:grpChg>
        <pc:picChg chg="add mod ord">
          <ac:chgData name="Miller, Brayden A. (Assoc)" userId="de43e063-6bbe-4d83-9e19-5e066f8eb3f3" providerId="ADAL" clId="{E0E3D86A-5C03-41D2-9F14-AF9ECF8FA027}" dt="2023-08-07T15:18:26.325" v="9986" actId="1076"/>
          <ac:picMkLst>
            <pc:docMk/>
            <pc:sldMk cId="269567044" sldId="266"/>
            <ac:picMk id="3" creationId="{183E9EAE-2B08-70B3-DA9A-C4CFAB461B45}"/>
          </ac:picMkLst>
        </pc:picChg>
        <pc:picChg chg="add mod">
          <ac:chgData name="Miller, Brayden A. (Assoc)" userId="de43e063-6bbe-4d83-9e19-5e066f8eb3f3" providerId="ADAL" clId="{E0E3D86A-5C03-41D2-9F14-AF9ECF8FA027}" dt="2023-07-27T15:13:17.229" v="4331"/>
          <ac:picMkLst>
            <pc:docMk/>
            <pc:sldMk cId="269567044" sldId="266"/>
            <ac:picMk id="5" creationId="{0DD21D89-2C6D-FAA7-67B4-B8CB9253D902}"/>
          </ac:picMkLst>
        </pc:picChg>
        <pc:picChg chg="add mod ord">
          <ac:chgData name="Miller, Brayden A. (Assoc)" userId="de43e063-6bbe-4d83-9e19-5e066f8eb3f3" providerId="ADAL" clId="{E0E3D86A-5C03-41D2-9F14-AF9ECF8FA027}" dt="2023-08-07T15:17:49.404" v="9980" actId="1076"/>
          <ac:picMkLst>
            <pc:docMk/>
            <pc:sldMk cId="269567044" sldId="266"/>
            <ac:picMk id="13" creationId="{A763E62A-16DD-0723-2D74-737A1326FBB3}"/>
          </ac:picMkLst>
        </pc:picChg>
        <pc:picChg chg="add del mod">
          <ac:chgData name="Miller, Brayden A. (Assoc)" userId="de43e063-6bbe-4d83-9e19-5e066f8eb3f3" providerId="ADAL" clId="{E0E3D86A-5C03-41D2-9F14-AF9ECF8FA027}" dt="2023-07-28T14:41:25.732" v="4970" actId="478"/>
          <ac:picMkLst>
            <pc:docMk/>
            <pc:sldMk cId="269567044" sldId="266"/>
            <ac:picMk id="18" creationId="{3B46864C-B7F2-C0CC-6663-FC82498A6705}"/>
          </ac:picMkLst>
        </pc:picChg>
        <pc:picChg chg="add del mod">
          <ac:chgData name="Miller, Brayden A. (Assoc)" userId="de43e063-6bbe-4d83-9e19-5e066f8eb3f3" providerId="ADAL" clId="{E0E3D86A-5C03-41D2-9F14-AF9ECF8FA027}" dt="2023-08-07T14:55:49.493" v="9766" actId="478"/>
          <ac:picMkLst>
            <pc:docMk/>
            <pc:sldMk cId="269567044" sldId="266"/>
            <ac:picMk id="22" creationId="{E3B85FED-47DA-4C89-0099-633E4782D903}"/>
          </ac:picMkLst>
        </pc:picChg>
        <pc:picChg chg="add del mod ord">
          <ac:chgData name="Miller, Brayden A. (Assoc)" userId="de43e063-6bbe-4d83-9e19-5e066f8eb3f3" providerId="ADAL" clId="{E0E3D86A-5C03-41D2-9F14-AF9ECF8FA027}" dt="2023-08-07T17:40:08.208" v="10008" actId="478"/>
          <ac:picMkLst>
            <pc:docMk/>
            <pc:sldMk cId="269567044" sldId="266"/>
            <ac:picMk id="24" creationId="{6F0E2D7F-CB6A-90D1-8E33-538E98E1D4B2}"/>
          </ac:picMkLst>
        </pc:picChg>
        <pc:picChg chg="add del mod">
          <ac:chgData name="Miller, Brayden A. (Assoc)" userId="de43e063-6bbe-4d83-9e19-5e066f8eb3f3" providerId="ADAL" clId="{E0E3D86A-5C03-41D2-9F14-AF9ECF8FA027}" dt="2023-07-27T15:19:02.190" v="4608" actId="478"/>
          <ac:picMkLst>
            <pc:docMk/>
            <pc:sldMk cId="269567044" sldId="266"/>
            <ac:picMk id="32" creationId="{80EC19A1-78A8-007A-7742-ECCDEC2450A3}"/>
          </ac:picMkLst>
        </pc:picChg>
        <pc:picChg chg="add del mod">
          <ac:chgData name="Miller, Brayden A. (Assoc)" userId="de43e063-6bbe-4d83-9e19-5e066f8eb3f3" providerId="ADAL" clId="{E0E3D86A-5C03-41D2-9F14-AF9ECF8FA027}" dt="2023-07-27T15:20:02.137" v="4615" actId="478"/>
          <ac:picMkLst>
            <pc:docMk/>
            <pc:sldMk cId="269567044" sldId="266"/>
            <ac:picMk id="34" creationId="{63AFB93E-0949-87B8-330B-9C65439E27AE}"/>
          </ac:picMkLst>
        </pc:picChg>
        <pc:cxnChg chg="mod">
          <ac:chgData name="Miller, Brayden A. (Assoc)" userId="de43e063-6bbe-4d83-9e19-5e066f8eb3f3" providerId="ADAL" clId="{E0E3D86A-5C03-41D2-9F14-AF9ECF8FA027}" dt="2023-07-27T15:17:53.857" v="4577" actId="478"/>
          <ac:cxnSpMkLst>
            <pc:docMk/>
            <pc:sldMk cId="269567044" sldId="266"/>
            <ac:cxnSpMk id="17" creationId="{CFC32B13-22B5-F9DF-DBFD-4D43FF8D3431}"/>
          </ac:cxnSpMkLst>
        </pc:cxnChg>
        <pc:cxnChg chg="mod">
          <ac:chgData name="Miller, Brayden A. (Assoc)" userId="de43e063-6bbe-4d83-9e19-5e066f8eb3f3" providerId="ADAL" clId="{E0E3D86A-5C03-41D2-9F14-AF9ECF8FA027}" dt="2023-07-27T15:17:53.857" v="4577" actId="478"/>
          <ac:cxnSpMkLst>
            <pc:docMk/>
            <pc:sldMk cId="269567044" sldId="266"/>
            <ac:cxnSpMk id="19" creationId="{62B8A305-6449-8660-D20E-BC2F12115984}"/>
          </ac:cxnSpMkLst>
        </pc:cxnChg>
        <pc:cxnChg chg="mod">
          <ac:chgData name="Miller, Brayden A. (Assoc)" userId="de43e063-6bbe-4d83-9e19-5e066f8eb3f3" providerId="ADAL" clId="{E0E3D86A-5C03-41D2-9F14-AF9ECF8FA027}" dt="2023-07-27T15:17:53.857" v="4577" actId="478"/>
          <ac:cxnSpMkLst>
            <pc:docMk/>
            <pc:sldMk cId="269567044" sldId="266"/>
            <ac:cxnSpMk id="21" creationId="{767CB92A-C6E6-4B76-063D-5A912338722D}"/>
          </ac:cxnSpMkLst>
        </pc:cxnChg>
        <pc:cxnChg chg="mod">
          <ac:chgData name="Miller, Brayden A. (Assoc)" userId="de43e063-6bbe-4d83-9e19-5e066f8eb3f3" providerId="ADAL" clId="{E0E3D86A-5C03-41D2-9F14-AF9ECF8FA027}" dt="2023-07-27T15:17:53.857" v="4577" actId="478"/>
          <ac:cxnSpMkLst>
            <pc:docMk/>
            <pc:sldMk cId="269567044" sldId="266"/>
            <ac:cxnSpMk id="23" creationId="{E9EE4697-945E-C961-8A10-0CE056ABC680}"/>
          </ac:cxnSpMkLst>
        </pc:cxnChg>
        <pc:cxnChg chg="mod">
          <ac:chgData name="Miller, Brayden A. (Assoc)" userId="de43e063-6bbe-4d83-9e19-5e066f8eb3f3" providerId="ADAL" clId="{E0E3D86A-5C03-41D2-9F14-AF9ECF8FA027}" dt="2023-07-27T15:17:53.857" v="4577" actId="478"/>
          <ac:cxnSpMkLst>
            <pc:docMk/>
            <pc:sldMk cId="269567044" sldId="266"/>
            <ac:cxnSpMk id="24" creationId="{BBCF45A4-CEEB-2AAC-062D-ECED27B35A83}"/>
          </ac:cxnSpMkLst>
        </pc:cxnChg>
        <pc:cxnChg chg="mod">
          <ac:chgData name="Miller, Brayden A. (Assoc)" userId="de43e063-6bbe-4d83-9e19-5e066f8eb3f3" providerId="ADAL" clId="{E0E3D86A-5C03-41D2-9F14-AF9ECF8FA027}" dt="2023-07-27T15:17:53.857" v="4577" actId="478"/>
          <ac:cxnSpMkLst>
            <pc:docMk/>
            <pc:sldMk cId="269567044" sldId="266"/>
            <ac:cxnSpMk id="27" creationId="{311CF409-94BB-FF48-6B4F-027576249877}"/>
          </ac:cxnSpMkLst>
        </pc:cxnChg>
        <pc:cxnChg chg="mod">
          <ac:chgData name="Miller, Brayden A. (Assoc)" userId="de43e063-6bbe-4d83-9e19-5e066f8eb3f3" providerId="ADAL" clId="{E0E3D86A-5C03-41D2-9F14-AF9ECF8FA027}" dt="2023-07-27T15:17:53.857" v="4577" actId="478"/>
          <ac:cxnSpMkLst>
            <pc:docMk/>
            <pc:sldMk cId="269567044" sldId="266"/>
            <ac:cxnSpMk id="28" creationId="{6A8FE69E-4717-1452-02E8-90AD51FE43BF}"/>
          </ac:cxnSpMkLst>
        </pc:cxnChg>
        <pc:cxnChg chg="mod">
          <ac:chgData name="Miller, Brayden A. (Assoc)" userId="de43e063-6bbe-4d83-9e19-5e066f8eb3f3" providerId="ADAL" clId="{E0E3D86A-5C03-41D2-9F14-AF9ECF8FA027}" dt="2023-07-27T15:17:53.857" v="4577" actId="478"/>
          <ac:cxnSpMkLst>
            <pc:docMk/>
            <pc:sldMk cId="269567044" sldId="266"/>
            <ac:cxnSpMk id="29" creationId="{06D4A101-349B-6FA7-DB3B-5E228569D963}"/>
          </ac:cxnSpMkLst>
        </pc:cxnChg>
      </pc:sldChg>
      <pc:sldChg chg="addSp delSp modSp add mod ord setBg modAnim">
        <pc:chgData name="Miller, Brayden A. (Assoc)" userId="de43e063-6bbe-4d83-9e19-5e066f8eb3f3" providerId="ADAL" clId="{E0E3D86A-5C03-41D2-9F14-AF9ECF8FA027}" dt="2023-08-01T22:18:43.116" v="8757" actId="1076"/>
        <pc:sldMkLst>
          <pc:docMk/>
          <pc:sldMk cId="697077361" sldId="267"/>
        </pc:sldMkLst>
        <pc:spChg chg="add mod">
          <ac:chgData name="Miller, Brayden A. (Assoc)" userId="de43e063-6bbe-4d83-9e19-5e066f8eb3f3" providerId="ADAL" clId="{E0E3D86A-5C03-41D2-9F14-AF9ECF8FA027}" dt="2023-08-01T22:18:43.116" v="8757" actId="1076"/>
          <ac:spMkLst>
            <pc:docMk/>
            <pc:sldMk cId="697077361" sldId="267"/>
            <ac:spMk id="3" creationId="{5CFB9BBE-EDFE-8D98-F247-35A9F3BEBFF0}"/>
          </ac:spMkLst>
        </pc:spChg>
        <pc:spChg chg="add mod">
          <ac:chgData name="Miller, Brayden A. (Assoc)" userId="de43e063-6bbe-4d83-9e19-5e066f8eb3f3" providerId="ADAL" clId="{E0E3D86A-5C03-41D2-9F14-AF9ECF8FA027}" dt="2023-07-28T18:22:20.773" v="5158" actId="1076"/>
          <ac:spMkLst>
            <pc:docMk/>
            <pc:sldMk cId="697077361" sldId="267"/>
            <ac:spMk id="5" creationId="{E8203896-340D-31BF-435E-A40BD7C234CF}"/>
          </ac:spMkLst>
        </pc:spChg>
        <pc:spChg chg="add mod">
          <ac:chgData name="Miller, Brayden A. (Assoc)" userId="de43e063-6bbe-4d83-9e19-5e066f8eb3f3" providerId="ADAL" clId="{E0E3D86A-5C03-41D2-9F14-AF9ECF8FA027}" dt="2023-07-28T18:22:10.033" v="5134" actId="208"/>
          <ac:spMkLst>
            <pc:docMk/>
            <pc:sldMk cId="697077361" sldId="267"/>
            <ac:spMk id="9" creationId="{618420F6-168E-D413-AADB-C3FC71685DAF}"/>
          </ac:spMkLst>
        </pc:spChg>
        <pc:spChg chg="add mod">
          <ac:chgData name="Miller, Brayden A. (Assoc)" userId="de43e063-6bbe-4d83-9e19-5e066f8eb3f3" providerId="ADAL" clId="{E0E3D86A-5C03-41D2-9F14-AF9ECF8FA027}" dt="2023-07-28T18:32:49.999" v="5174" actId="1076"/>
          <ac:spMkLst>
            <pc:docMk/>
            <pc:sldMk cId="697077361" sldId="267"/>
            <ac:spMk id="12" creationId="{AF11DB23-459C-E921-CC86-BE01AC05114C}"/>
          </ac:spMkLst>
        </pc:spChg>
        <pc:spChg chg="add mod">
          <ac:chgData name="Miller, Brayden A. (Assoc)" userId="de43e063-6bbe-4d83-9e19-5e066f8eb3f3" providerId="ADAL" clId="{E0E3D86A-5C03-41D2-9F14-AF9ECF8FA027}" dt="2023-07-28T18:34:30.381" v="5239" actId="1076"/>
          <ac:spMkLst>
            <pc:docMk/>
            <pc:sldMk cId="697077361" sldId="267"/>
            <ac:spMk id="13" creationId="{088BECCD-66AA-662F-A0E4-7027B0C7BB44}"/>
          </ac:spMkLst>
        </pc:spChg>
        <pc:spChg chg="add mod">
          <ac:chgData name="Miller, Brayden A. (Assoc)" userId="de43e063-6bbe-4d83-9e19-5e066f8eb3f3" providerId="ADAL" clId="{E0E3D86A-5C03-41D2-9F14-AF9ECF8FA027}" dt="2023-07-28T18:34:10.610" v="5215" actId="1076"/>
          <ac:spMkLst>
            <pc:docMk/>
            <pc:sldMk cId="697077361" sldId="267"/>
            <ac:spMk id="16" creationId="{BABE14AC-1B37-8C08-D451-B6CB17DC90D6}"/>
          </ac:spMkLst>
        </pc:spChg>
        <pc:spChg chg="add mod">
          <ac:chgData name="Miller, Brayden A. (Assoc)" userId="de43e063-6bbe-4d83-9e19-5e066f8eb3f3" providerId="ADAL" clId="{E0E3D86A-5C03-41D2-9F14-AF9ECF8FA027}" dt="2023-07-28T18:34:23.661" v="5238" actId="20577"/>
          <ac:spMkLst>
            <pc:docMk/>
            <pc:sldMk cId="697077361" sldId="267"/>
            <ac:spMk id="17" creationId="{1D18F950-C9AB-D750-B938-A6558BC6001B}"/>
          </ac:spMkLst>
        </pc:spChg>
        <pc:picChg chg="add mod">
          <ac:chgData name="Miller, Brayden A. (Assoc)" userId="de43e063-6bbe-4d83-9e19-5e066f8eb3f3" providerId="ADAL" clId="{E0E3D86A-5C03-41D2-9F14-AF9ECF8FA027}" dt="2023-07-27T15:13:18.263" v="4332"/>
          <ac:picMkLst>
            <pc:docMk/>
            <pc:sldMk cId="697077361" sldId="267"/>
            <ac:picMk id="2" creationId="{5E346031-D1FE-FD1A-2068-073949DC33CF}"/>
          </ac:picMkLst>
        </pc:picChg>
        <pc:picChg chg="add del mod">
          <ac:chgData name="Miller, Brayden A. (Assoc)" userId="de43e063-6bbe-4d83-9e19-5e066f8eb3f3" providerId="ADAL" clId="{E0E3D86A-5C03-41D2-9F14-AF9ECF8FA027}" dt="2023-07-28T18:21:36.410" v="5121" actId="478"/>
          <ac:picMkLst>
            <pc:docMk/>
            <pc:sldMk cId="697077361" sldId="267"/>
            <ac:picMk id="6" creationId="{74060D0E-193F-DD9C-0876-6EC24FBB5718}"/>
          </ac:picMkLst>
        </pc:picChg>
        <pc:picChg chg="add mod">
          <ac:chgData name="Miller, Brayden A. (Assoc)" userId="de43e063-6bbe-4d83-9e19-5e066f8eb3f3" providerId="ADAL" clId="{E0E3D86A-5C03-41D2-9F14-AF9ECF8FA027}" dt="2023-07-28T18:21:41.199" v="5123" actId="1076"/>
          <ac:picMkLst>
            <pc:docMk/>
            <pc:sldMk cId="697077361" sldId="267"/>
            <ac:picMk id="8" creationId="{036ACE06-90D4-42FF-5DD6-A503AB9E8F59}"/>
          </ac:picMkLst>
        </pc:picChg>
        <pc:picChg chg="add mod">
          <ac:chgData name="Miller, Brayden A. (Assoc)" userId="de43e063-6bbe-4d83-9e19-5e066f8eb3f3" providerId="ADAL" clId="{E0E3D86A-5C03-41D2-9F14-AF9ECF8FA027}" dt="2023-07-28T18:34:01.032" v="5209" actId="1076"/>
          <ac:picMkLst>
            <pc:docMk/>
            <pc:sldMk cId="697077361" sldId="267"/>
            <ac:picMk id="11" creationId="{C749E9CD-B18A-7A68-4F8A-E85B9C7B2520}"/>
          </ac:picMkLst>
        </pc:picChg>
        <pc:picChg chg="add mod">
          <ac:chgData name="Miller, Brayden A. (Assoc)" userId="de43e063-6bbe-4d83-9e19-5e066f8eb3f3" providerId="ADAL" clId="{E0E3D86A-5C03-41D2-9F14-AF9ECF8FA027}" dt="2023-07-28T18:34:03.523" v="5211" actId="1076"/>
          <ac:picMkLst>
            <pc:docMk/>
            <pc:sldMk cId="697077361" sldId="267"/>
            <ac:picMk id="15" creationId="{086344E3-029E-764D-CBEE-991AE828F898}"/>
          </ac:picMkLst>
        </pc:picChg>
      </pc:sldChg>
      <pc:sldChg chg="addSp delSp modSp new mod setBg delAnim modAnim">
        <pc:chgData name="Miller, Brayden A. (Assoc)" userId="de43e063-6bbe-4d83-9e19-5e066f8eb3f3" providerId="ADAL" clId="{E0E3D86A-5C03-41D2-9F14-AF9ECF8FA027}" dt="2023-08-07T17:41:01.369" v="10024" actId="1076"/>
        <pc:sldMkLst>
          <pc:docMk/>
          <pc:sldMk cId="537859203" sldId="268"/>
        </pc:sldMkLst>
        <pc:spChg chg="del">
          <ac:chgData name="Miller, Brayden A. (Assoc)" userId="de43e063-6bbe-4d83-9e19-5e066f8eb3f3" providerId="ADAL" clId="{E0E3D86A-5C03-41D2-9F14-AF9ECF8FA027}" dt="2023-07-27T15:22:04.815" v="4726" actId="478"/>
          <ac:spMkLst>
            <pc:docMk/>
            <pc:sldMk cId="537859203" sldId="268"/>
            <ac:spMk id="2" creationId="{28926CAC-1255-D9BE-C274-D9FE775F9109}"/>
          </ac:spMkLst>
        </pc:spChg>
        <pc:spChg chg="add mod">
          <ac:chgData name="Miller, Brayden A. (Assoc)" userId="de43e063-6bbe-4d83-9e19-5e066f8eb3f3" providerId="ADAL" clId="{E0E3D86A-5C03-41D2-9F14-AF9ECF8FA027}" dt="2023-08-07T14:50:01.537" v="9659" actId="207"/>
          <ac:spMkLst>
            <pc:docMk/>
            <pc:sldMk cId="537859203" sldId="268"/>
            <ac:spMk id="2" creationId="{D88FFCE2-5484-A689-F4CD-62B18B076F93}"/>
          </ac:spMkLst>
        </pc:spChg>
        <pc:spChg chg="del mod">
          <ac:chgData name="Miller, Brayden A. (Assoc)" userId="de43e063-6bbe-4d83-9e19-5e066f8eb3f3" providerId="ADAL" clId="{E0E3D86A-5C03-41D2-9F14-AF9ECF8FA027}" dt="2023-07-27T15:22:06.867" v="4728" actId="478"/>
          <ac:spMkLst>
            <pc:docMk/>
            <pc:sldMk cId="537859203" sldId="268"/>
            <ac:spMk id="3" creationId="{B83C1E77-0465-5C92-DA56-FD7E375A67AA}"/>
          </ac:spMkLst>
        </pc:spChg>
        <pc:spChg chg="add mod">
          <ac:chgData name="Miller, Brayden A. (Assoc)" userId="de43e063-6bbe-4d83-9e19-5e066f8eb3f3" providerId="ADAL" clId="{E0E3D86A-5C03-41D2-9F14-AF9ECF8FA027}" dt="2023-08-07T14:55:22.068" v="9757" actId="20577"/>
          <ac:spMkLst>
            <pc:docMk/>
            <pc:sldMk cId="537859203" sldId="268"/>
            <ac:spMk id="3" creationId="{C4207857-8105-FFF8-39A7-F10824A228F2}"/>
          </ac:spMkLst>
        </pc:spChg>
        <pc:spChg chg="add mod">
          <ac:chgData name="Miller, Brayden A. (Assoc)" userId="de43e063-6bbe-4d83-9e19-5e066f8eb3f3" providerId="ADAL" clId="{E0E3D86A-5C03-41D2-9F14-AF9ECF8FA027}" dt="2023-08-07T17:41:01.369" v="10024" actId="1076"/>
          <ac:spMkLst>
            <pc:docMk/>
            <pc:sldMk cId="537859203" sldId="268"/>
            <ac:spMk id="5" creationId="{B1FACEB8-2A07-4003-2257-7F68ED3EE908}"/>
          </ac:spMkLst>
        </pc:spChg>
        <pc:spChg chg="add mod">
          <ac:chgData name="Miller, Brayden A. (Assoc)" userId="de43e063-6bbe-4d83-9e19-5e066f8eb3f3" providerId="ADAL" clId="{E0E3D86A-5C03-41D2-9F14-AF9ECF8FA027}" dt="2023-08-07T14:55:32.030" v="9761" actId="20577"/>
          <ac:spMkLst>
            <pc:docMk/>
            <pc:sldMk cId="537859203" sldId="268"/>
            <ac:spMk id="8" creationId="{4B5C6C96-AC0F-2123-99E8-7D8AF3D5B0D2}"/>
          </ac:spMkLst>
        </pc:spChg>
        <pc:picChg chg="add mod">
          <ac:chgData name="Miller, Brayden A. (Assoc)" userId="de43e063-6bbe-4d83-9e19-5e066f8eb3f3" providerId="ADAL" clId="{E0E3D86A-5C03-41D2-9F14-AF9ECF8FA027}" dt="2023-07-27T15:22:19.314" v="4731"/>
          <ac:picMkLst>
            <pc:docMk/>
            <pc:sldMk cId="537859203" sldId="268"/>
            <ac:picMk id="6" creationId="{EFC62BD4-BE53-079D-A9BF-748AB299D339}"/>
          </ac:picMkLst>
        </pc:picChg>
        <pc:picChg chg="add del mod">
          <ac:chgData name="Miller, Brayden A. (Assoc)" userId="de43e063-6bbe-4d83-9e19-5e066f8eb3f3" providerId="ADAL" clId="{E0E3D86A-5C03-41D2-9F14-AF9ECF8FA027}" dt="2023-08-07T14:47:26.693" v="9394" actId="478"/>
          <ac:picMkLst>
            <pc:docMk/>
            <pc:sldMk cId="537859203" sldId="268"/>
            <ac:picMk id="7" creationId="{FA2812D6-E5A8-0B72-8FFF-56A3C2A7DFCB}"/>
          </ac:picMkLst>
        </pc:picChg>
      </pc:sldChg>
      <pc:sldChg chg="addSp delSp modSp new mod setBg">
        <pc:chgData name="Miller, Brayden A. (Assoc)" userId="de43e063-6bbe-4d83-9e19-5e066f8eb3f3" providerId="ADAL" clId="{E0E3D86A-5C03-41D2-9F14-AF9ECF8FA027}" dt="2023-08-07T14:51:03.551" v="9664" actId="1076"/>
        <pc:sldMkLst>
          <pc:docMk/>
          <pc:sldMk cId="1182265330" sldId="269"/>
        </pc:sldMkLst>
        <pc:spChg chg="del">
          <ac:chgData name="Miller, Brayden A. (Assoc)" userId="de43e063-6bbe-4d83-9e19-5e066f8eb3f3" providerId="ADAL" clId="{E0E3D86A-5C03-41D2-9F14-AF9ECF8FA027}" dt="2023-07-28T20:24:56.621" v="5509" actId="478"/>
          <ac:spMkLst>
            <pc:docMk/>
            <pc:sldMk cId="1182265330" sldId="269"/>
            <ac:spMk id="2" creationId="{590F07E1-FD93-8807-25C8-9E53B2D95BC6}"/>
          </ac:spMkLst>
        </pc:spChg>
        <pc:spChg chg="del">
          <ac:chgData name="Miller, Brayden A. (Assoc)" userId="de43e063-6bbe-4d83-9e19-5e066f8eb3f3" providerId="ADAL" clId="{E0E3D86A-5C03-41D2-9F14-AF9ECF8FA027}" dt="2023-07-28T20:24:57.201" v="5510" actId="478"/>
          <ac:spMkLst>
            <pc:docMk/>
            <pc:sldMk cId="1182265330" sldId="269"/>
            <ac:spMk id="3" creationId="{C2C64A84-3519-32C6-5502-3A2BDD54273B}"/>
          </ac:spMkLst>
        </pc:spChg>
        <pc:spChg chg="add mod">
          <ac:chgData name="Miller, Brayden A. (Assoc)" userId="de43e063-6bbe-4d83-9e19-5e066f8eb3f3" providerId="ADAL" clId="{E0E3D86A-5C03-41D2-9F14-AF9ECF8FA027}" dt="2023-07-28T20:25:05.625" v="5527" actId="20577"/>
          <ac:spMkLst>
            <pc:docMk/>
            <pc:sldMk cId="1182265330" sldId="269"/>
            <ac:spMk id="5" creationId="{82100454-9F58-8FE1-FE3C-42A2CAD1E74A}"/>
          </ac:spMkLst>
        </pc:spChg>
        <pc:spChg chg="add mod">
          <ac:chgData name="Miller, Brayden A. (Assoc)" userId="de43e063-6bbe-4d83-9e19-5e066f8eb3f3" providerId="ADAL" clId="{E0E3D86A-5C03-41D2-9F14-AF9ECF8FA027}" dt="2023-07-31T13:25:41.106" v="5809" actId="20577"/>
          <ac:spMkLst>
            <pc:docMk/>
            <pc:sldMk cId="1182265330" sldId="269"/>
            <ac:spMk id="6" creationId="{C12C606C-21AD-538C-71AA-70A402007321}"/>
          </ac:spMkLst>
        </pc:spChg>
        <pc:picChg chg="add mod">
          <ac:chgData name="Miller, Brayden A. (Assoc)" userId="de43e063-6bbe-4d83-9e19-5e066f8eb3f3" providerId="ADAL" clId="{E0E3D86A-5C03-41D2-9F14-AF9ECF8FA027}" dt="2023-08-07T14:51:03.551" v="9664" actId="1076"/>
          <ac:picMkLst>
            <pc:docMk/>
            <pc:sldMk cId="1182265330" sldId="269"/>
            <ac:picMk id="2" creationId="{0F096290-1E1C-398A-BBDB-9696D090B91F}"/>
          </ac:picMkLst>
        </pc:picChg>
      </pc:sldChg>
      <pc:sldChg chg="addSp delSp modSp add del mod ord delAnim">
        <pc:chgData name="Miller, Brayden A. (Assoc)" userId="de43e063-6bbe-4d83-9e19-5e066f8eb3f3" providerId="ADAL" clId="{E0E3D86A-5C03-41D2-9F14-AF9ECF8FA027}" dt="2023-08-01T22:09:45.195" v="8438" actId="47"/>
        <pc:sldMkLst>
          <pc:docMk/>
          <pc:sldMk cId="2570157592" sldId="270"/>
        </pc:sldMkLst>
        <pc:spChg chg="del mod">
          <ac:chgData name="Miller, Brayden A. (Assoc)" userId="de43e063-6bbe-4d83-9e19-5e066f8eb3f3" providerId="ADAL" clId="{E0E3D86A-5C03-41D2-9F14-AF9ECF8FA027}" dt="2023-07-31T13:41:19.967" v="5837" actId="478"/>
          <ac:spMkLst>
            <pc:docMk/>
            <pc:sldMk cId="2570157592" sldId="270"/>
            <ac:spMk id="3" creationId="{251E6177-427B-D2A1-795C-FDE94ECD8618}"/>
          </ac:spMkLst>
        </pc:spChg>
        <pc:spChg chg="add del mod">
          <ac:chgData name="Miller, Brayden A. (Assoc)" userId="de43e063-6bbe-4d83-9e19-5e066f8eb3f3" providerId="ADAL" clId="{E0E3D86A-5C03-41D2-9F14-AF9ECF8FA027}" dt="2023-07-31T14:03:27.256" v="6132" actId="478"/>
          <ac:spMkLst>
            <pc:docMk/>
            <pc:sldMk cId="2570157592" sldId="270"/>
            <ac:spMk id="10" creationId="{110ED568-E057-5F3A-E9CB-9AFDE0D06893}"/>
          </ac:spMkLst>
        </pc:spChg>
        <pc:spChg chg="add mod">
          <ac:chgData name="Miller, Brayden A. (Assoc)" userId="de43e063-6bbe-4d83-9e19-5e066f8eb3f3" providerId="ADAL" clId="{E0E3D86A-5C03-41D2-9F14-AF9ECF8FA027}" dt="2023-07-31T14:06:53.480" v="6410" actId="113"/>
          <ac:spMkLst>
            <pc:docMk/>
            <pc:sldMk cId="2570157592" sldId="270"/>
            <ac:spMk id="11" creationId="{AEA2970B-83F0-D551-4781-AD7BB0A3EDC9}"/>
          </ac:spMkLst>
        </pc:spChg>
        <pc:spChg chg="add mod">
          <ac:chgData name="Miller, Brayden A. (Assoc)" userId="de43e063-6bbe-4d83-9e19-5e066f8eb3f3" providerId="ADAL" clId="{E0E3D86A-5C03-41D2-9F14-AF9ECF8FA027}" dt="2023-07-31T14:23:13.242" v="6473" actId="20577"/>
          <ac:spMkLst>
            <pc:docMk/>
            <pc:sldMk cId="2570157592" sldId="270"/>
            <ac:spMk id="15" creationId="{3E64D1B6-8B19-605A-E79E-4DBF58FF412C}"/>
          </ac:spMkLst>
        </pc:spChg>
        <pc:spChg chg="del">
          <ac:chgData name="Miller, Brayden A. (Assoc)" userId="de43e063-6bbe-4d83-9e19-5e066f8eb3f3" providerId="ADAL" clId="{E0E3D86A-5C03-41D2-9F14-AF9ECF8FA027}" dt="2023-07-31T13:41:23.129" v="5838" actId="478"/>
          <ac:spMkLst>
            <pc:docMk/>
            <pc:sldMk cId="2570157592" sldId="270"/>
            <ac:spMk id="105" creationId="{00000000-0000-0000-0000-000000000000}"/>
          </ac:spMkLst>
        </pc:spChg>
        <pc:spChg chg="mod">
          <ac:chgData name="Miller, Brayden A. (Assoc)" userId="de43e063-6bbe-4d83-9e19-5e066f8eb3f3" providerId="ADAL" clId="{E0E3D86A-5C03-41D2-9F14-AF9ECF8FA027}" dt="2023-07-31T13:47:01.279" v="5890" actId="1076"/>
          <ac:spMkLst>
            <pc:docMk/>
            <pc:sldMk cId="2570157592" sldId="270"/>
            <ac:spMk id="106" creationId="{00000000-0000-0000-0000-000000000000}"/>
          </ac:spMkLst>
        </pc:spChg>
        <pc:grpChg chg="del">
          <ac:chgData name="Miller, Brayden A. (Assoc)" userId="de43e063-6bbe-4d83-9e19-5e066f8eb3f3" providerId="ADAL" clId="{E0E3D86A-5C03-41D2-9F14-AF9ECF8FA027}" dt="2023-07-31T13:41:27.691" v="5839" actId="478"/>
          <ac:grpSpMkLst>
            <pc:docMk/>
            <pc:sldMk cId="2570157592" sldId="270"/>
            <ac:grpSpMk id="4" creationId="{3C897D80-BB78-248F-B61A-FA429DDFC8EB}"/>
          </ac:grpSpMkLst>
        </pc:grpChg>
        <pc:picChg chg="add del mod">
          <ac:chgData name="Miller, Brayden A. (Assoc)" userId="de43e063-6bbe-4d83-9e19-5e066f8eb3f3" providerId="ADAL" clId="{E0E3D86A-5C03-41D2-9F14-AF9ECF8FA027}" dt="2023-07-31T13:46:21.778" v="5884" actId="478"/>
          <ac:picMkLst>
            <pc:docMk/>
            <pc:sldMk cId="2570157592" sldId="270"/>
            <ac:picMk id="7" creationId="{FB750A6E-5A5C-6F36-1563-F0111C6F1F90}"/>
          </ac:picMkLst>
        </pc:picChg>
        <pc:picChg chg="add del mod">
          <ac:chgData name="Miller, Brayden A. (Assoc)" userId="de43e063-6bbe-4d83-9e19-5e066f8eb3f3" providerId="ADAL" clId="{E0E3D86A-5C03-41D2-9F14-AF9ECF8FA027}" dt="2023-07-31T14:03:25.256" v="6131" actId="478"/>
          <ac:picMkLst>
            <pc:docMk/>
            <pc:sldMk cId="2570157592" sldId="270"/>
            <ac:picMk id="9" creationId="{4E92A22A-C0B0-6B18-8A6D-B18A2F8D8E20}"/>
          </ac:picMkLst>
        </pc:picChg>
        <pc:picChg chg="add del mod">
          <ac:chgData name="Miller, Brayden A. (Assoc)" userId="de43e063-6bbe-4d83-9e19-5e066f8eb3f3" providerId="ADAL" clId="{E0E3D86A-5C03-41D2-9F14-AF9ECF8FA027}" dt="2023-07-31T14:03:29.785" v="6134" actId="478"/>
          <ac:picMkLst>
            <pc:docMk/>
            <pc:sldMk cId="2570157592" sldId="270"/>
            <ac:picMk id="13" creationId="{C219BBB4-73B7-500F-838A-D9109C2164BA}"/>
          </ac:picMkLst>
        </pc:picChg>
        <pc:picChg chg="add del mod">
          <ac:chgData name="Miller, Brayden A. (Assoc)" userId="de43e063-6bbe-4d83-9e19-5e066f8eb3f3" providerId="ADAL" clId="{E0E3D86A-5C03-41D2-9F14-AF9ECF8FA027}" dt="2023-07-31T14:03:49.470" v="6137" actId="478"/>
          <ac:picMkLst>
            <pc:docMk/>
            <pc:sldMk cId="2570157592" sldId="270"/>
            <ac:picMk id="14" creationId="{F0E34D61-12CF-E49C-1055-90BD5D785F5B}"/>
          </ac:picMkLst>
        </pc:picChg>
        <pc:cxnChg chg="mod">
          <ac:chgData name="Miller, Brayden A. (Assoc)" userId="de43e063-6bbe-4d83-9e19-5e066f8eb3f3" providerId="ADAL" clId="{E0E3D86A-5C03-41D2-9F14-AF9ECF8FA027}" dt="2023-07-31T13:41:27.691" v="5839" actId="478"/>
          <ac:cxnSpMkLst>
            <pc:docMk/>
            <pc:sldMk cId="2570157592" sldId="270"/>
            <ac:cxnSpMk id="91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31T13:41:27.691" v="5839" actId="478"/>
          <ac:cxnSpMkLst>
            <pc:docMk/>
            <pc:sldMk cId="2570157592" sldId="270"/>
            <ac:cxnSpMk id="93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31T13:41:27.691" v="5839" actId="478"/>
          <ac:cxnSpMkLst>
            <pc:docMk/>
            <pc:sldMk cId="2570157592" sldId="270"/>
            <ac:cxnSpMk id="95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31T13:41:27.691" v="5839" actId="478"/>
          <ac:cxnSpMkLst>
            <pc:docMk/>
            <pc:sldMk cId="2570157592" sldId="270"/>
            <ac:cxnSpMk id="97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31T13:41:27.691" v="5839" actId="478"/>
          <ac:cxnSpMkLst>
            <pc:docMk/>
            <pc:sldMk cId="2570157592" sldId="270"/>
            <ac:cxnSpMk id="98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31T13:41:27.691" v="5839" actId="478"/>
          <ac:cxnSpMkLst>
            <pc:docMk/>
            <pc:sldMk cId="2570157592" sldId="270"/>
            <ac:cxnSpMk id="101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31T13:41:27.691" v="5839" actId="478"/>
          <ac:cxnSpMkLst>
            <pc:docMk/>
            <pc:sldMk cId="2570157592" sldId="270"/>
            <ac:cxnSpMk id="102" creationId="{00000000-0000-0000-0000-000000000000}"/>
          </ac:cxnSpMkLst>
        </pc:cxnChg>
        <pc:cxnChg chg="mod">
          <ac:chgData name="Miller, Brayden A. (Assoc)" userId="de43e063-6bbe-4d83-9e19-5e066f8eb3f3" providerId="ADAL" clId="{E0E3D86A-5C03-41D2-9F14-AF9ECF8FA027}" dt="2023-07-31T13:41:27.691" v="5839" actId="478"/>
          <ac:cxnSpMkLst>
            <pc:docMk/>
            <pc:sldMk cId="2570157592" sldId="270"/>
            <ac:cxnSpMk id="103" creationId="{00000000-0000-0000-0000-000000000000}"/>
          </ac:cxnSpMkLst>
        </pc:cxnChg>
      </pc:sldChg>
      <pc:sldChg chg="addSp delSp modSp add del mod modAnim">
        <pc:chgData name="Miller, Brayden A. (Assoc)" userId="de43e063-6bbe-4d83-9e19-5e066f8eb3f3" providerId="ADAL" clId="{E0E3D86A-5C03-41D2-9F14-AF9ECF8FA027}" dt="2023-08-01T21:54:08.186" v="7848" actId="47"/>
        <pc:sldMkLst>
          <pc:docMk/>
          <pc:sldMk cId="1470319039" sldId="271"/>
        </pc:sldMkLst>
        <pc:spChg chg="add del mod">
          <ac:chgData name="Miller, Brayden A. (Assoc)" userId="de43e063-6bbe-4d83-9e19-5e066f8eb3f3" providerId="ADAL" clId="{E0E3D86A-5C03-41D2-9F14-AF9ECF8FA027}" dt="2023-07-31T14:04:05.780" v="6146" actId="478"/>
          <ac:spMkLst>
            <pc:docMk/>
            <pc:sldMk cId="1470319039" sldId="271"/>
            <ac:spMk id="6" creationId="{C76807D9-ACC4-5A7A-6EBC-9168AAF7D65C}"/>
          </ac:spMkLst>
        </pc:spChg>
        <pc:spChg chg="add mod">
          <ac:chgData name="Miller, Brayden A. (Assoc)" userId="de43e063-6bbe-4d83-9e19-5e066f8eb3f3" providerId="ADAL" clId="{E0E3D86A-5C03-41D2-9F14-AF9ECF8FA027}" dt="2023-07-31T14:09:52.349" v="6435" actId="1076"/>
          <ac:spMkLst>
            <pc:docMk/>
            <pc:sldMk cId="1470319039" sldId="271"/>
            <ac:spMk id="9" creationId="{B853BD6D-FC14-9CBD-A8E7-2E20D08B799D}"/>
          </ac:spMkLst>
        </pc:spChg>
        <pc:spChg chg="add mod">
          <ac:chgData name="Miller, Brayden A. (Assoc)" userId="de43e063-6bbe-4d83-9e19-5e066f8eb3f3" providerId="ADAL" clId="{E0E3D86A-5C03-41D2-9F14-AF9ECF8FA027}" dt="2023-07-31T14:10:19.184" v="6455" actId="1076"/>
          <ac:spMkLst>
            <pc:docMk/>
            <pc:sldMk cId="1470319039" sldId="271"/>
            <ac:spMk id="10" creationId="{D87E7259-B820-91E4-7D83-B339EA5854E1}"/>
          </ac:spMkLst>
        </pc:spChg>
        <pc:spChg chg="del">
          <ac:chgData name="Miller, Brayden A. (Assoc)" userId="de43e063-6bbe-4d83-9e19-5e066f8eb3f3" providerId="ADAL" clId="{E0E3D86A-5C03-41D2-9F14-AF9ECF8FA027}" dt="2023-07-31T14:03:59.058" v="6142" actId="478"/>
          <ac:spMkLst>
            <pc:docMk/>
            <pc:sldMk cId="1470319039" sldId="271"/>
            <ac:spMk id="11" creationId="{AEA2970B-83F0-D551-4781-AD7BB0A3EDC9}"/>
          </ac:spMkLst>
        </pc:spChg>
        <pc:spChg chg="del">
          <ac:chgData name="Miller, Brayden A. (Assoc)" userId="de43e063-6bbe-4d83-9e19-5e066f8eb3f3" providerId="ADAL" clId="{E0E3D86A-5C03-41D2-9F14-AF9ECF8FA027}" dt="2023-07-31T14:04:03.388" v="6144" actId="478"/>
          <ac:spMkLst>
            <pc:docMk/>
            <pc:sldMk cId="1470319039" sldId="271"/>
            <ac:spMk id="106" creationId="{00000000-0000-0000-0000-000000000000}"/>
          </ac:spMkLst>
        </pc:spChg>
        <pc:picChg chg="add mod">
          <ac:chgData name="Miller, Brayden A. (Assoc)" userId="de43e063-6bbe-4d83-9e19-5e066f8eb3f3" providerId="ADAL" clId="{E0E3D86A-5C03-41D2-9F14-AF9ECF8FA027}" dt="2023-07-31T14:08:31.049" v="6427" actId="1076"/>
          <ac:picMkLst>
            <pc:docMk/>
            <pc:sldMk cId="1470319039" sldId="271"/>
            <ac:picMk id="3" creationId="{69ED5502-DF1A-80B9-C453-91BCC298C28D}"/>
          </ac:picMkLst>
        </pc:picChg>
        <pc:picChg chg="add mod modCrop">
          <ac:chgData name="Miller, Brayden A. (Assoc)" userId="de43e063-6bbe-4d83-9e19-5e066f8eb3f3" providerId="ADAL" clId="{E0E3D86A-5C03-41D2-9F14-AF9ECF8FA027}" dt="2023-07-31T14:09:48.166" v="6433" actId="1076"/>
          <ac:picMkLst>
            <pc:docMk/>
            <pc:sldMk cId="1470319039" sldId="271"/>
            <ac:picMk id="8" creationId="{A58E1C2C-92DB-BF10-8503-AF31638BAA29}"/>
          </ac:picMkLst>
        </pc:picChg>
      </pc:sldChg>
      <pc:sldChg chg="addSp delSp modSp add del mod modAnim">
        <pc:chgData name="Miller, Brayden A. (Assoc)" userId="de43e063-6bbe-4d83-9e19-5e066f8eb3f3" providerId="ADAL" clId="{E0E3D86A-5C03-41D2-9F14-AF9ECF8FA027}" dt="2023-08-01T21:54:09.336" v="7849" actId="47"/>
        <pc:sldMkLst>
          <pc:docMk/>
          <pc:sldMk cId="1837517990" sldId="272"/>
        </pc:sldMkLst>
        <pc:spChg chg="add mod">
          <ac:chgData name="Miller, Brayden A. (Assoc)" userId="de43e063-6bbe-4d83-9e19-5e066f8eb3f3" providerId="ADAL" clId="{E0E3D86A-5C03-41D2-9F14-AF9ECF8FA027}" dt="2023-07-31T14:08:23.581" v="6424" actId="1076"/>
          <ac:spMkLst>
            <pc:docMk/>
            <pc:sldMk cId="1837517990" sldId="272"/>
            <ac:spMk id="9" creationId="{D1561E35-466D-57A2-8193-A6B8A636B476}"/>
          </ac:spMkLst>
        </pc:spChg>
        <pc:spChg chg="add mod">
          <ac:chgData name="Miller, Brayden A. (Assoc)" userId="de43e063-6bbe-4d83-9e19-5e066f8eb3f3" providerId="ADAL" clId="{E0E3D86A-5C03-41D2-9F14-AF9ECF8FA027}" dt="2023-07-31T14:10:31.202" v="6466" actId="1076"/>
          <ac:spMkLst>
            <pc:docMk/>
            <pc:sldMk cId="1837517990" sldId="272"/>
            <ac:spMk id="10" creationId="{BD16E639-4F5F-8F92-05F2-D514C9C6CFC1}"/>
          </ac:spMkLst>
        </pc:spChg>
        <pc:picChg chg="del">
          <ac:chgData name="Miller, Brayden A. (Assoc)" userId="de43e063-6bbe-4d83-9e19-5e066f8eb3f3" providerId="ADAL" clId="{E0E3D86A-5C03-41D2-9F14-AF9ECF8FA027}" dt="2023-07-31T14:07:12.903" v="6414" actId="478"/>
          <ac:picMkLst>
            <pc:docMk/>
            <pc:sldMk cId="1837517990" sldId="272"/>
            <ac:picMk id="3" creationId="{69ED5502-DF1A-80B9-C453-91BCC298C28D}"/>
          </ac:picMkLst>
        </pc:picChg>
        <pc:picChg chg="add mod">
          <ac:chgData name="Miller, Brayden A. (Assoc)" userId="de43e063-6bbe-4d83-9e19-5e066f8eb3f3" providerId="ADAL" clId="{E0E3D86A-5C03-41D2-9F14-AF9ECF8FA027}" dt="2023-07-31T14:07:40.887" v="6417" actId="1076"/>
          <ac:picMkLst>
            <pc:docMk/>
            <pc:sldMk cId="1837517990" sldId="272"/>
            <ac:picMk id="6" creationId="{5E5DCD77-9110-969C-F224-8D19607A3AE7}"/>
          </ac:picMkLst>
        </pc:picChg>
        <pc:picChg chg="add mod">
          <ac:chgData name="Miller, Brayden A. (Assoc)" userId="de43e063-6bbe-4d83-9e19-5e066f8eb3f3" providerId="ADAL" clId="{E0E3D86A-5C03-41D2-9F14-AF9ECF8FA027}" dt="2023-07-31T14:08:25.733" v="6425" actId="1076"/>
          <ac:picMkLst>
            <pc:docMk/>
            <pc:sldMk cId="1837517990" sldId="272"/>
            <ac:picMk id="8" creationId="{23D78E50-AE1D-0EA2-9245-8ED781716FC8}"/>
          </ac:picMkLst>
        </pc:picChg>
      </pc:sldChg>
      <pc:sldChg chg="new del">
        <pc:chgData name="Miller, Brayden A. (Assoc)" userId="de43e063-6bbe-4d83-9e19-5e066f8eb3f3" providerId="ADAL" clId="{E0E3D86A-5C03-41D2-9F14-AF9ECF8FA027}" dt="2023-07-31T14:07:08.063" v="6412" actId="47"/>
        <pc:sldMkLst>
          <pc:docMk/>
          <pc:sldMk cId="3090089409" sldId="272"/>
        </pc:sldMkLst>
      </pc:sldChg>
      <pc:sldChg chg="delSp modSp add del mod ord">
        <pc:chgData name="Miller, Brayden A. (Assoc)" userId="de43e063-6bbe-4d83-9e19-5e066f8eb3f3" providerId="ADAL" clId="{E0E3D86A-5C03-41D2-9F14-AF9ECF8FA027}" dt="2023-08-01T22:09:47.801" v="8439" actId="47"/>
        <pc:sldMkLst>
          <pc:docMk/>
          <pc:sldMk cId="541188635" sldId="273"/>
        </pc:sldMkLst>
        <pc:spChg chg="del">
          <ac:chgData name="Miller, Brayden A. (Assoc)" userId="de43e063-6bbe-4d83-9e19-5e066f8eb3f3" providerId="ADAL" clId="{E0E3D86A-5C03-41D2-9F14-AF9ECF8FA027}" dt="2023-07-31T14:24:44.872" v="6486" actId="478"/>
          <ac:spMkLst>
            <pc:docMk/>
            <pc:sldMk cId="541188635" sldId="273"/>
            <ac:spMk id="11" creationId="{AEA2970B-83F0-D551-4781-AD7BB0A3EDC9}"/>
          </ac:spMkLst>
        </pc:spChg>
        <pc:spChg chg="del">
          <ac:chgData name="Miller, Brayden A. (Assoc)" userId="de43e063-6bbe-4d83-9e19-5e066f8eb3f3" providerId="ADAL" clId="{E0E3D86A-5C03-41D2-9F14-AF9ECF8FA027}" dt="2023-07-31T14:24:45.977" v="6487" actId="478"/>
          <ac:spMkLst>
            <pc:docMk/>
            <pc:sldMk cId="541188635" sldId="273"/>
            <ac:spMk id="15" creationId="{3E64D1B6-8B19-605A-E79E-4DBF58FF412C}"/>
          </ac:spMkLst>
        </pc:spChg>
        <pc:spChg chg="mod">
          <ac:chgData name="Miller, Brayden A. (Assoc)" userId="de43e063-6bbe-4d83-9e19-5e066f8eb3f3" providerId="ADAL" clId="{E0E3D86A-5C03-41D2-9F14-AF9ECF8FA027}" dt="2023-07-31T14:24:24.309" v="6485" actId="14100"/>
          <ac:spMkLst>
            <pc:docMk/>
            <pc:sldMk cId="541188635" sldId="273"/>
            <ac:spMk id="106" creationId="{00000000-0000-0000-0000-000000000000}"/>
          </ac:spMkLst>
        </pc:spChg>
      </pc:sldChg>
      <pc:sldChg chg="new del">
        <pc:chgData name="Miller, Brayden A. (Assoc)" userId="de43e063-6bbe-4d83-9e19-5e066f8eb3f3" providerId="ADAL" clId="{E0E3D86A-5C03-41D2-9F14-AF9ECF8FA027}" dt="2023-07-31T14:23:40.461" v="6475" actId="47"/>
        <pc:sldMkLst>
          <pc:docMk/>
          <pc:sldMk cId="1576591348" sldId="273"/>
        </pc:sldMkLst>
      </pc:sldChg>
      <pc:sldChg chg="addSp delSp modSp new add del mod setBg delAnim modAnim">
        <pc:chgData name="Miller, Brayden A. (Assoc)" userId="de43e063-6bbe-4d83-9e19-5e066f8eb3f3" providerId="ADAL" clId="{E0E3D86A-5C03-41D2-9F14-AF9ECF8FA027}" dt="2023-08-07T14:45:07.365" v="9393"/>
        <pc:sldMkLst>
          <pc:docMk/>
          <pc:sldMk cId="1463475437" sldId="274"/>
        </pc:sldMkLst>
        <pc:spChg chg="add mod">
          <ac:chgData name="Miller, Brayden A. (Assoc)" userId="de43e063-6bbe-4d83-9e19-5e066f8eb3f3" providerId="ADAL" clId="{E0E3D86A-5C03-41D2-9F14-AF9ECF8FA027}" dt="2023-08-02T13:13:40.379" v="9256" actId="1076"/>
          <ac:spMkLst>
            <pc:docMk/>
            <pc:sldMk cId="1463475437" sldId="274"/>
            <ac:spMk id="2" creationId="{B78591CC-A266-C729-031F-AF5C8C56DC52}"/>
          </ac:spMkLst>
        </pc:spChg>
        <pc:spChg chg="del">
          <ac:chgData name="Miller, Brayden A. (Assoc)" userId="de43e063-6bbe-4d83-9e19-5e066f8eb3f3" providerId="ADAL" clId="{E0E3D86A-5C03-41D2-9F14-AF9ECF8FA027}" dt="2023-07-31T18:55:14.750" v="6492" actId="478"/>
          <ac:spMkLst>
            <pc:docMk/>
            <pc:sldMk cId="1463475437" sldId="274"/>
            <ac:spMk id="2" creationId="{C22EA560-D0E5-97AA-84BA-060072DC152D}"/>
          </ac:spMkLst>
        </pc:spChg>
        <pc:spChg chg="del">
          <ac:chgData name="Miller, Brayden A. (Assoc)" userId="de43e063-6bbe-4d83-9e19-5e066f8eb3f3" providerId="ADAL" clId="{E0E3D86A-5C03-41D2-9F14-AF9ECF8FA027}" dt="2023-07-31T18:55:15.505" v="6493" actId="478"/>
          <ac:spMkLst>
            <pc:docMk/>
            <pc:sldMk cId="1463475437" sldId="274"/>
            <ac:spMk id="3" creationId="{46E72220-60DC-D929-D05D-04A785B790D8}"/>
          </ac:spMkLst>
        </pc:spChg>
        <pc:spChg chg="add mod">
          <ac:chgData name="Miller, Brayden A. (Assoc)" userId="de43e063-6bbe-4d83-9e19-5e066f8eb3f3" providerId="ADAL" clId="{E0E3D86A-5C03-41D2-9F14-AF9ECF8FA027}" dt="2023-08-02T13:17:09.985" v="9287" actId="1076"/>
          <ac:spMkLst>
            <pc:docMk/>
            <pc:sldMk cId="1463475437" sldId="274"/>
            <ac:spMk id="3" creationId="{F1CE943B-74B2-FC42-A5C4-DE8E8960F1EA}"/>
          </ac:spMkLst>
        </pc:spChg>
        <pc:spChg chg="add mod">
          <ac:chgData name="Miller, Brayden A. (Assoc)" userId="de43e063-6bbe-4d83-9e19-5e066f8eb3f3" providerId="ADAL" clId="{E0E3D86A-5C03-41D2-9F14-AF9ECF8FA027}" dt="2023-08-02T13:16:34.683" v="9280" actId="1076"/>
          <ac:spMkLst>
            <pc:docMk/>
            <pc:sldMk cId="1463475437" sldId="274"/>
            <ac:spMk id="9" creationId="{4DFB72A9-3A23-53F1-C868-C1A827C469EE}"/>
          </ac:spMkLst>
        </pc:spChg>
        <pc:spChg chg="add mod">
          <ac:chgData name="Miller, Brayden A. (Assoc)" userId="de43e063-6bbe-4d83-9e19-5e066f8eb3f3" providerId="ADAL" clId="{E0E3D86A-5C03-41D2-9F14-AF9ECF8FA027}" dt="2023-08-01T19:40:37.960" v="7405" actId="14100"/>
          <ac:spMkLst>
            <pc:docMk/>
            <pc:sldMk cId="1463475437" sldId="274"/>
            <ac:spMk id="14" creationId="{DA2280EA-02BF-4847-2053-FA719E2F8DDD}"/>
          </ac:spMkLst>
        </pc:spChg>
        <pc:spChg chg="add del">
          <ac:chgData name="Miller, Brayden A. (Assoc)" userId="de43e063-6bbe-4d83-9e19-5e066f8eb3f3" providerId="ADAL" clId="{E0E3D86A-5C03-41D2-9F14-AF9ECF8FA027}" dt="2023-08-01T19:48:30.365" v="7429" actId="478"/>
          <ac:spMkLst>
            <pc:docMk/>
            <pc:sldMk cId="1463475437" sldId="274"/>
            <ac:spMk id="17" creationId="{A56FFFF0-14E7-3D51-75CC-26DFB9C0A45E}"/>
          </ac:spMkLst>
        </pc:spChg>
        <pc:spChg chg="add mod">
          <ac:chgData name="Miller, Brayden A. (Assoc)" userId="de43e063-6bbe-4d83-9e19-5e066f8eb3f3" providerId="ADAL" clId="{E0E3D86A-5C03-41D2-9F14-AF9ECF8FA027}" dt="2023-08-01T19:48:49.708" v="7433" actId="1076"/>
          <ac:spMkLst>
            <pc:docMk/>
            <pc:sldMk cId="1463475437" sldId="274"/>
            <ac:spMk id="18" creationId="{4F548CE7-12C1-7E1C-D230-D94669B2A2A1}"/>
          </ac:spMkLst>
        </pc:spChg>
        <pc:spChg chg="add del mod">
          <ac:chgData name="Miller, Brayden A. (Assoc)" userId="de43e063-6bbe-4d83-9e19-5e066f8eb3f3" providerId="ADAL" clId="{E0E3D86A-5C03-41D2-9F14-AF9ECF8FA027}" dt="2023-08-01T19:58:32.526" v="7444"/>
          <ac:spMkLst>
            <pc:docMk/>
            <pc:sldMk cId="1463475437" sldId="274"/>
            <ac:spMk id="19" creationId="{9A05F3ED-3C96-B29D-70F1-3B51FC9214D8}"/>
          </ac:spMkLst>
        </pc:spChg>
        <pc:spChg chg="add mod">
          <ac:chgData name="Miller, Brayden A. (Assoc)" userId="de43e063-6bbe-4d83-9e19-5e066f8eb3f3" providerId="ADAL" clId="{E0E3D86A-5C03-41D2-9F14-AF9ECF8FA027}" dt="2023-08-02T13:19:32.873" v="9341" actId="1076"/>
          <ac:spMkLst>
            <pc:docMk/>
            <pc:sldMk cId="1463475437" sldId="274"/>
            <ac:spMk id="19" creationId="{FFAA0A66-9003-0DC2-3826-EBC1EA6E6EBC}"/>
          </ac:spMkLst>
        </pc:spChg>
        <pc:spChg chg="add del mod">
          <ac:chgData name="Miller, Brayden A. (Assoc)" userId="de43e063-6bbe-4d83-9e19-5e066f8eb3f3" providerId="ADAL" clId="{E0E3D86A-5C03-41D2-9F14-AF9ECF8FA027}" dt="2023-08-02T13:11:29.452" v="9247" actId="478"/>
          <ac:spMkLst>
            <pc:docMk/>
            <pc:sldMk cId="1463475437" sldId="274"/>
            <ac:spMk id="22" creationId="{BC55636E-1480-9797-D909-FA03C5EEB449}"/>
          </ac:spMkLst>
        </pc:spChg>
        <pc:grpChg chg="add del mod">
          <ac:chgData name="Miller, Brayden A. (Assoc)" userId="de43e063-6bbe-4d83-9e19-5e066f8eb3f3" providerId="ADAL" clId="{E0E3D86A-5C03-41D2-9F14-AF9ECF8FA027}" dt="2023-08-01T19:33:28.611" v="7375" actId="165"/>
          <ac:grpSpMkLst>
            <pc:docMk/>
            <pc:sldMk cId="1463475437" sldId="274"/>
            <ac:grpSpMk id="13" creationId="{C7CD3177-19C1-4C0F-B1D5-D4D3AB791B58}"/>
          </ac:grpSpMkLst>
        </pc:grpChg>
        <pc:grpChg chg="add mod">
          <ac:chgData name="Miller, Brayden A. (Assoc)" userId="de43e063-6bbe-4d83-9e19-5e066f8eb3f3" providerId="ADAL" clId="{E0E3D86A-5C03-41D2-9F14-AF9ECF8FA027}" dt="2023-08-01T19:38:44.579" v="7395" actId="164"/>
          <ac:grpSpMkLst>
            <pc:docMk/>
            <pc:sldMk cId="1463475437" sldId="274"/>
            <ac:grpSpMk id="15" creationId="{986FCC33-9550-1DE7-A4FB-F86A562DFCF4}"/>
          </ac:grpSpMkLst>
        </pc:grpChg>
        <pc:grpChg chg="add del mod">
          <ac:chgData name="Miller, Brayden A. (Assoc)" userId="de43e063-6bbe-4d83-9e19-5e066f8eb3f3" providerId="ADAL" clId="{E0E3D86A-5C03-41D2-9F14-AF9ECF8FA027}" dt="2023-08-01T19:43:31.247" v="7418" actId="165"/>
          <ac:grpSpMkLst>
            <pc:docMk/>
            <pc:sldMk cId="1463475437" sldId="274"/>
            <ac:grpSpMk id="16" creationId="{6D41A585-94C9-7ACF-40DC-84E6D37D522C}"/>
          </ac:grpSpMkLst>
        </pc:grpChg>
        <pc:picChg chg="add mod modCrop">
          <ac:chgData name="Miller, Brayden A. (Assoc)" userId="de43e063-6bbe-4d83-9e19-5e066f8eb3f3" providerId="ADAL" clId="{E0E3D86A-5C03-41D2-9F14-AF9ECF8FA027}" dt="2023-08-01T19:25:07.162" v="7341" actId="732"/>
          <ac:picMkLst>
            <pc:docMk/>
            <pc:sldMk cId="1463475437" sldId="274"/>
            <ac:picMk id="5" creationId="{E334EB39-C18D-6FFA-2FC8-AC38B8F85DD0}"/>
          </ac:picMkLst>
        </pc:picChg>
        <pc:picChg chg="add mod">
          <ac:chgData name="Miller, Brayden A. (Assoc)" userId="de43e063-6bbe-4d83-9e19-5e066f8eb3f3" providerId="ADAL" clId="{E0E3D86A-5C03-41D2-9F14-AF9ECF8FA027}" dt="2023-07-31T18:55:28.947" v="6499"/>
          <ac:picMkLst>
            <pc:docMk/>
            <pc:sldMk cId="1463475437" sldId="274"/>
            <ac:picMk id="6" creationId="{2A0BC053-8A99-6749-9AB9-291706E0C1C1}"/>
          </ac:picMkLst>
        </pc:picChg>
        <pc:picChg chg="add mod modCrop">
          <ac:chgData name="Miller, Brayden A. (Assoc)" userId="de43e063-6bbe-4d83-9e19-5e066f8eb3f3" providerId="ADAL" clId="{E0E3D86A-5C03-41D2-9F14-AF9ECF8FA027}" dt="2023-08-01T19:38:44.579" v="7395" actId="164"/>
          <ac:picMkLst>
            <pc:docMk/>
            <pc:sldMk cId="1463475437" sldId="274"/>
            <ac:picMk id="8" creationId="{1142A09A-FF10-EA61-2355-EE7730A7B8AE}"/>
          </ac:picMkLst>
        </pc:picChg>
        <pc:picChg chg="add del mod ord topLvl">
          <ac:chgData name="Miller, Brayden A. (Assoc)" userId="de43e063-6bbe-4d83-9e19-5e066f8eb3f3" providerId="ADAL" clId="{E0E3D86A-5C03-41D2-9F14-AF9ECF8FA027}" dt="2023-08-02T13:18:25.894" v="9328" actId="478"/>
          <ac:picMkLst>
            <pc:docMk/>
            <pc:sldMk cId="1463475437" sldId="274"/>
            <ac:picMk id="10" creationId="{CB35B17A-30E3-4815-2400-05F999BD4373}"/>
          </ac:picMkLst>
        </pc:picChg>
        <pc:picChg chg="add mod modCrop">
          <ac:chgData name="Miller, Brayden A. (Assoc)" userId="de43e063-6bbe-4d83-9e19-5e066f8eb3f3" providerId="ADAL" clId="{E0E3D86A-5C03-41D2-9F14-AF9ECF8FA027}" dt="2023-08-07T14:41:57.929" v="9392" actId="1076"/>
          <ac:picMkLst>
            <pc:docMk/>
            <pc:sldMk cId="1463475437" sldId="274"/>
            <ac:picMk id="10" creationId="{F5CCC034-1E16-0709-6D63-7054517E892E}"/>
          </ac:picMkLst>
        </pc:picChg>
        <pc:picChg chg="add mod ord topLvl">
          <ac:chgData name="Miller, Brayden A. (Assoc)" userId="de43e063-6bbe-4d83-9e19-5e066f8eb3f3" providerId="ADAL" clId="{E0E3D86A-5C03-41D2-9F14-AF9ECF8FA027}" dt="2023-08-01T19:43:31.247" v="7418" actId="165"/>
          <ac:picMkLst>
            <pc:docMk/>
            <pc:sldMk cId="1463475437" sldId="274"/>
            <ac:picMk id="12" creationId="{ADB9E755-4354-C7DC-DED4-C1B9597B62D3}"/>
          </ac:picMkLst>
        </pc:picChg>
        <pc:picChg chg="add mod">
          <ac:chgData name="Miller, Brayden A. (Assoc)" userId="de43e063-6bbe-4d83-9e19-5e066f8eb3f3" providerId="ADAL" clId="{E0E3D86A-5C03-41D2-9F14-AF9ECF8FA027}" dt="2023-08-01T19:59:24.189" v="7450" actId="1076"/>
          <ac:picMkLst>
            <pc:docMk/>
            <pc:sldMk cId="1463475437" sldId="274"/>
            <ac:picMk id="21" creationId="{4E5888A0-DDEF-163D-B08A-6786EF418BD4}"/>
          </ac:picMkLst>
        </pc:picChg>
        <pc:picChg chg="add del mod">
          <ac:chgData name="Miller, Brayden A. (Assoc)" userId="de43e063-6bbe-4d83-9e19-5e066f8eb3f3" providerId="ADAL" clId="{E0E3D86A-5C03-41D2-9F14-AF9ECF8FA027}" dt="2023-08-07T14:38:31.538" v="9383" actId="478"/>
          <ac:picMkLst>
            <pc:docMk/>
            <pc:sldMk cId="1463475437" sldId="274"/>
            <ac:picMk id="23" creationId="{C19D332A-C24E-270D-CA40-4FA0FF0E54D3}"/>
          </ac:picMkLst>
        </pc:picChg>
        <pc:cxnChg chg="add mod">
          <ac:chgData name="Miller, Brayden A. (Assoc)" userId="de43e063-6bbe-4d83-9e19-5e066f8eb3f3" providerId="ADAL" clId="{E0E3D86A-5C03-41D2-9F14-AF9ECF8FA027}" dt="2023-08-02T13:16:57.761" v="9283"/>
          <ac:cxnSpMkLst>
            <pc:docMk/>
            <pc:sldMk cId="1463475437" sldId="274"/>
            <ac:cxnSpMk id="13" creationId="{566E4BC6-8BBE-3EA2-B9CF-FB455CDB410A}"/>
          </ac:cxnSpMkLst>
        </pc:cxnChg>
        <pc:cxnChg chg="add mod">
          <ac:chgData name="Miller, Brayden A. (Assoc)" userId="de43e063-6bbe-4d83-9e19-5e066f8eb3f3" providerId="ADAL" clId="{E0E3D86A-5C03-41D2-9F14-AF9ECF8FA027}" dt="2023-08-02T13:17:06.483" v="9286" actId="14100"/>
          <ac:cxnSpMkLst>
            <pc:docMk/>
            <pc:sldMk cId="1463475437" sldId="274"/>
            <ac:cxnSpMk id="16" creationId="{40FA1E7F-1744-FB83-2C16-9C66856E4F60}"/>
          </ac:cxnSpMkLst>
        </pc:cxnChg>
      </pc:sldChg>
      <pc:sldChg chg="addSp delSp modSp add mod delAnim modAnim">
        <pc:chgData name="Miller, Brayden A. (Assoc)" userId="de43e063-6bbe-4d83-9e19-5e066f8eb3f3" providerId="ADAL" clId="{E0E3D86A-5C03-41D2-9F14-AF9ECF8FA027}" dt="2023-08-07T18:13:39.016" v="10075" actId="1076"/>
        <pc:sldMkLst>
          <pc:docMk/>
          <pc:sldMk cId="1590698782" sldId="275"/>
        </pc:sldMkLst>
        <pc:spChg chg="mod">
          <ac:chgData name="Miller, Brayden A. (Assoc)" userId="de43e063-6bbe-4d83-9e19-5e066f8eb3f3" providerId="ADAL" clId="{E0E3D86A-5C03-41D2-9F14-AF9ECF8FA027}" dt="2023-08-01T18:26:50.808" v="7148" actId="20577"/>
          <ac:spMkLst>
            <pc:docMk/>
            <pc:sldMk cId="1590698782" sldId="275"/>
            <ac:spMk id="5" creationId="{A5CD539D-868F-1BF6-A000-731FCC4B5621}"/>
          </ac:spMkLst>
        </pc:spChg>
        <pc:spChg chg="del">
          <ac:chgData name="Miller, Brayden A. (Assoc)" userId="de43e063-6bbe-4d83-9e19-5e066f8eb3f3" providerId="ADAL" clId="{E0E3D86A-5C03-41D2-9F14-AF9ECF8FA027}" dt="2023-08-01T15:53:55.574" v="6593" actId="478"/>
          <ac:spMkLst>
            <pc:docMk/>
            <pc:sldMk cId="1590698782" sldId="275"/>
            <ac:spMk id="6" creationId="{0CA773E7-CDC4-5A2D-2639-48D7699B4204}"/>
          </ac:spMkLst>
        </pc:spChg>
        <pc:spChg chg="del mod">
          <ac:chgData name="Miller, Brayden A. (Assoc)" userId="de43e063-6bbe-4d83-9e19-5e066f8eb3f3" providerId="ADAL" clId="{E0E3D86A-5C03-41D2-9F14-AF9ECF8FA027}" dt="2023-08-01T18:23:56.714" v="6951" actId="478"/>
          <ac:spMkLst>
            <pc:docMk/>
            <pc:sldMk cId="1590698782" sldId="275"/>
            <ac:spMk id="12" creationId="{BD13AD90-7370-C423-24EA-8614B48C6A0D}"/>
          </ac:spMkLst>
        </pc:spChg>
        <pc:spChg chg="mod">
          <ac:chgData name="Miller, Brayden A. (Assoc)" userId="de43e063-6bbe-4d83-9e19-5e066f8eb3f3" providerId="ADAL" clId="{E0E3D86A-5C03-41D2-9F14-AF9ECF8FA027}" dt="2023-08-01T18:27:39.134" v="7174" actId="14100"/>
          <ac:spMkLst>
            <pc:docMk/>
            <pc:sldMk cId="1590698782" sldId="275"/>
            <ac:spMk id="13" creationId="{C7C860D0-46CE-AB02-E434-557DAC2AE173}"/>
          </ac:spMkLst>
        </pc:spChg>
        <pc:spChg chg="del">
          <ac:chgData name="Miller, Brayden A. (Assoc)" userId="de43e063-6bbe-4d83-9e19-5e066f8eb3f3" providerId="ADAL" clId="{E0E3D86A-5C03-41D2-9F14-AF9ECF8FA027}" dt="2023-08-01T15:53:54.255" v="6592" actId="478"/>
          <ac:spMkLst>
            <pc:docMk/>
            <pc:sldMk cId="1590698782" sldId="275"/>
            <ac:spMk id="14" creationId="{B1ECC20E-B866-ACB2-4DBF-CED8E37E28DD}"/>
          </ac:spMkLst>
        </pc:spChg>
        <pc:spChg chg="add del">
          <ac:chgData name="Miller, Brayden A. (Assoc)" userId="de43e063-6bbe-4d83-9e19-5e066f8eb3f3" providerId="ADAL" clId="{E0E3D86A-5C03-41D2-9F14-AF9ECF8FA027}" dt="2023-08-01T15:53:51.093" v="6591" actId="22"/>
          <ac:spMkLst>
            <pc:docMk/>
            <pc:sldMk cId="1590698782" sldId="275"/>
            <ac:spMk id="15" creationId="{F30DEDBD-01CE-250F-5BD2-E9CEB3CE1367}"/>
          </ac:spMkLst>
        </pc:spChg>
        <pc:spChg chg="add del mod">
          <ac:chgData name="Miller, Brayden A. (Assoc)" userId="de43e063-6bbe-4d83-9e19-5e066f8eb3f3" providerId="ADAL" clId="{E0E3D86A-5C03-41D2-9F14-AF9ECF8FA027}" dt="2023-08-07T17:42:03.062" v="10026" actId="478"/>
          <ac:spMkLst>
            <pc:docMk/>
            <pc:sldMk cId="1590698782" sldId="275"/>
            <ac:spMk id="17" creationId="{61162A5D-1FEE-F638-7864-DC95B5AC5A35}"/>
          </ac:spMkLst>
        </pc:spChg>
        <pc:spChg chg="add mod">
          <ac:chgData name="Miller, Brayden A. (Assoc)" userId="de43e063-6bbe-4d83-9e19-5e066f8eb3f3" providerId="ADAL" clId="{E0E3D86A-5C03-41D2-9F14-AF9ECF8FA027}" dt="2023-08-07T18:11:13.787" v="10066" actId="1076"/>
          <ac:spMkLst>
            <pc:docMk/>
            <pc:sldMk cId="1590698782" sldId="275"/>
            <ac:spMk id="18" creationId="{9007D63F-6DC7-EB88-CA67-704D36392E01}"/>
          </ac:spMkLst>
        </pc:spChg>
        <pc:spChg chg="add del mod">
          <ac:chgData name="Miller, Brayden A. (Assoc)" userId="de43e063-6bbe-4d83-9e19-5e066f8eb3f3" providerId="ADAL" clId="{E0E3D86A-5C03-41D2-9F14-AF9ECF8FA027}" dt="2023-08-07T17:42:04.482" v="10027" actId="478"/>
          <ac:spMkLst>
            <pc:docMk/>
            <pc:sldMk cId="1590698782" sldId="275"/>
            <ac:spMk id="21" creationId="{23E20258-1515-D15C-E06C-2F0CEC00643B}"/>
          </ac:spMkLst>
        </pc:spChg>
        <pc:spChg chg="add mod">
          <ac:chgData name="Miller, Brayden A. (Assoc)" userId="de43e063-6bbe-4d83-9e19-5e066f8eb3f3" providerId="ADAL" clId="{E0E3D86A-5C03-41D2-9F14-AF9ECF8FA027}" dt="2023-08-07T18:11:18.370" v="10067" actId="1076"/>
          <ac:spMkLst>
            <pc:docMk/>
            <pc:sldMk cId="1590698782" sldId="275"/>
            <ac:spMk id="22" creationId="{A8BC302C-CA65-21F6-5B2B-0D193CBF6C5A}"/>
          </ac:spMkLst>
        </pc:spChg>
        <pc:grpChg chg="add mod">
          <ac:chgData name="Miller, Brayden A. (Assoc)" userId="de43e063-6bbe-4d83-9e19-5e066f8eb3f3" providerId="ADAL" clId="{E0E3D86A-5C03-41D2-9F14-AF9ECF8FA027}" dt="2023-08-07T15:14:26.508" v="9941" actId="1076"/>
          <ac:grpSpMkLst>
            <pc:docMk/>
            <pc:sldMk cId="1590698782" sldId="275"/>
            <ac:grpSpMk id="3" creationId="{FFDD4D10-F447-E731-F45A-656EFC1E86E6}"/>
          </ac:grpSpMkLst>
        </pc:grpChg>
        <pc:grpChg chg="mod">
          <ac:chgData name="Miller, Brayden A. (Assoc)" userId="de43e063-6bbe-4d83-9e19-5e066f8eb3f3" providerId="ADAL" clId="{E0E3D86A-5C03-41D2-9F14-AF9ECF8FA027}" dt="2023-08-07T15:10:53.582" v="9906"/>
          <ac:grpSpMkLst>
            <pc:docMk/>
            <pc:sldMk cId="1590698782" sldId="275"/>
            <ac:grpSpMk id="6" creationId="{37F4F3F3-12E4-CB31-1B1D-D041B3A32137}"/>
          </ac:grpSpMkLst>
        </pc:grpChg>
        <pc:grpChg chg="mod">
          <ac:chgData name="Miller, Brayden A. (Assoc)" userId="de43e063-6bbe-4d83-9e19-5e066f8eb3f3" providerId="ADAL" clId="{E0E3D86A-5C03-41D2-9F14-AF9ECF8FA027}" dt="2023-08-07T15:12:22.147" v="9931" actId="1076"/>
          <ac:grpSpMkLst>
            <pc:docMk/>
            <pc:sldMk cId="1590698782" sldId="275"/>
            <ac:grpSpMk id="8" creationId="{D85765A0-E469-8A6A-21D4-15D957E7C87A}"/>
          </ac:grpSpMkLst>
        </pc:grpChg>
        <pc:grpChg chg="mod">
          <ac:chgData name="Miller, Brayden A. (Assoc)" userId="de43e063-6bbe-4d83-9e19-5e066f8eb3f3" providerId="ADAL" clId="{E0E3D86A-5C03-41D2-9F14-AF9ECF8FA027}" dt="2023-08-07T15:12:22.147" v="9931" actId="1076"/>
          <ac:grpSpMkLst>
            <pc:docMk/>
            <pc:sldMk cId="1590698782" sldId="275"/>
            <ac:grpSpMk id="11" creationId="{7E799260-6752-61B5-6DC2-9D93AD44322C}"/>
          </ac:grpSpMkLst>
        </pc:grpChg>
        <pc:picChg chg="mod">
          <ac:chgData name="Miller, Brayden A. (Assoc)" userId="de43e063-6bbe-4d83-9e19-5e066f8eb3f3" providerId="ADAL" clId="{E0E3D86A-5C03-41D2-9F14-AF9ECF8FA027}" dt="2023-08-07T15:12:22.147" v="9931" actId="1076"/>
          <ac:picMkLst>
            <pc:docMk/>
            <pc:sldMk cId="1590698782" sldId="275"/>
            <ac:picMk id="7" creationId="{A8EA67BD-F45B-1040-A347-A51EC74317F6}"/>
          </ac:picMkLst>
        </pc:picChg>
        <pc:picChg chg="mod">
          <ac:chgData name="Miller, Brayden A. (Assoc)" userId="de43e063-6bbe-4d83-9e19-5e066f8eb3f3" providerId="ADAL" clId="{E0E3D86A-5C03-41D2-9F14-AF9ECF8FA027}" dt="2023-08-07T15:12:22.147" v="9931" actId="1076"/>
          <ac:picMkLst>
            <pc:docMk/>
            <pc:sldMk cId="1590698782" sldId="275"/>
            <ac:picMk id="9" creationId="{22B4DCCA-834C-9E42-BBF5-D48921A6DB97}"/>
          </ac:picMkLst>
        </pc:picChg>
        <pc:picChg chg="mod">
          <ac:chgData name="Miller, Brayden A. (Assoc)" userId="de43e063-6bbe-4d83-9e19-5e066f8eb3f3" providerId="ADAL" clId="{E0E3D86A-5C03-41D2-9F14-AF9ECF8FA027}" dt="2023-08-07T15:12:22.147" v="9931" actId="1076"/>
          <ac:picMkLst>
            <pc:docMk/>
            <pc:sldMk cId="1590698782" sldId="275"/>
            <ac:picMk id="10" creationId="{40D864C2-6915-D74A-9292-D99B56665C07}"/>
          </ac:picMkLst>
        </pc:picChg>
        <pc:picChg chg="mod">
          <ac:chgData name="Miller, Brayden A. (Assoc)" userId="de43e063-6bbe-4d83-9e19-5e066f8eb3f3" providerId="ADAL" clId="{E0E3D86A-5C03-41D2-9F14-AF9ECF8FA027}" dt="2023-08-07T15:12:33.097" v="9934" actId="1076"/>
          <ac:picMkLst>
            <pc:docMk/>
            <pc:sldMk cId="1590698782" sldId="275"/>
            <ac:picMk id="12" creationId="{5B3CCAAF-0BA8-CD9C-0415-9E7F0372B3E6}"/>
          </ac:picMkLst>
        </pc:picChg>
        <pc:picChg chg="mod">
          <ac:chgData name="Miller, Brayden A. (Assoc)" userId="de43e063-6bbe-4d83-9e19-5e066f8eb3f3" providerId="ADAL" clId="{E0E3D86A-5C03-41D2-9F14-AF9ECF8FA027}" dt="2023-08-07T15:10:53.582" v="9906"/>
          <ac:picMkLst>
            <pc:docMk/>
            <pc:sldMk cId="1590698782" sldId="275"/>
            <ac:picMk id="14" creationId="{A0BBF121-ECBA-3B86-89CA-045B0694615D}"/>
          </ac:picMkLst>
        </pc:picChg>
        <pc:picChg chg="mod">
          <ac:chgData name="Miller, Brayden A. (Assoc)" userId="de43e063-6bbe-4d83-9e19-5e066f8eb3f3" providerId="ADAL" clId="{E0E3D86A-5C03-41D2-9F14-AF9ECF8FA027}" dt="2023-08-07T15:12:31.024" v="9933" actId="1076"/>
          <ac:picMkLst>
            <pc:docMk/>
            <pc:sldMk cId="1590698782" sldId="275"/>
            <ac:picMk id="15" creationId="{ACE6E8AD-7A6C-FF77-CADF-75ED1F6C682E}"/>
          </ac:picMkLst>
        </pc:picChg>
        <pc:picChg chg="mod">
          <ac:chgData name="Miller, Brayden A. (Assoc)" userId="de43e063-6bbe-4d83-9e19-5e066f8eb3f3" providerId="ADAL" clId="{E0E3D86A-5C03-41D2-9F14-AF9ECF8FA027}" dt="2023-08-07T15:11:54.173" v="9922" actId="1076"/>
          <ac:picMkLst>
            <pc:docMk/>
            <pc:sldMk cId="1590698782" sldId="275"/>
            <ac:picMk id="16" creationId="{00D6DDC8-99AB-E290-C0C8-AA736C9D62DD}"/>
          </ac:picMkLst>
        </pc:picChg>
        <pc:picChg chg="mod">
          <ac:chgData name="Miller, Brayden A. (Assoc)" userId="de43e063-6bbe-4d83-9e19-5e066f8eb3f3" providerId="ADAL" clId="{E0E3D86A-5C03-41D2-9F14-AF9ECF8FA027}" dt="2023-08-01T18:26:55.407" v="7149" actId="1076"/>
          <ac:picMkLst>
            <pc:docMk/>
            <pc:sldMk cId="1590698782" sldId="275"/>
            <ac:picMk id="20" creationId="{9BAAB891-9C23-B860-3854-1C8C72DD38F5}"/>
          </ac:picMkLst>
        </pc:picChg>
        <pc:picChg chg="mod">
          <ac:chgData name="Miller, Brayden A. (Assoc)" userId="de43e063-6bbe-4d83-9e19-5e066f8eb3f3" providerId="ADAL" clId="{E0E3D86A-5C03-41D2-9F14-AF9ECF8FA027}" dt="2023-08-07T15:11:33.699" v="9915" actId="1076"/>
          <ac:picMkLst>
            <pc:docMk/>
            <pc:sldMk cId="1590698782" sldId="275"/>
            <ac:picMk id="23" creationId="{89F0EC30-00B7-7CAB-697C-3435523BFB71}"/>
          </ac:picMkLst>
        </pc:picChg>
        <pc:picChg chg="mod ord">
          <ac:chgData name="Miller, Brayden A. (Assoc)" userId="de43e063-6bbe-4d83-9e19-5e066f8eb3f3" providerId="ADAL" clId="{E0E3D86A-5C03-41D2-9F14-AF9ECF8FA027}" dt="2023-08-07T18:13:39.016" v="10075" actId="1076"/>
          <ac:picMkLst>
            <pc:docMk/>
            <pc:sldMk cId="1590698782" sldId="275"/>
            <ac:picMk id="24" creationId="{0132A304-C108-8AD9-C85D-08E7DD1593F9}"/>
          </ac:picMkLst>
        </pc:picChg>
        <pc:picChg chg="mod">
          <ac:chgData name="Miller, Brayden A. (Assoc)" userId="de43e063-6bbe-4d83-9e19-5e066f8eb3f3" providerId="ADAL" clId="{E0E3D86A-5C03-41D2-9F14-AF9ECF8FA027}" dt="2023-08-07T15:11:30.397" v="9914" actId="1076"/>
          <ac:picMkLst>
            <pc:docMk/>
            <pc:sldMk cId="1590698782" sldId="275"/>
            <ac:picMk id="25" creationId="{C5C3D5F5-A9E4-2414-8220-F1142EC406A5}"/>
          </ac:picMkLst>
        </pc:picChg>
        <pc:picChg chg="mod">
          <ac:chgData name="Miller, Brayden A. (Assoc)" userId="de43e063-6bbe-4d83-9e19-5e066f8eb3f3" providerId="ADAL" clId="{E0E3D86A-5C03-41D2-9F14-AF9ECF8FA027}" dt="2023-08-07T15:12:00.036" v="9925" actId="1076"/>
          <ac:picMkLst>
            <pc:docMk/>
            <pc:sldMk cId="1590698782" sldId="275"/>
            <ac:picMk id="26" creationId="{4E365A0A-F6F6-4964-C7E8-569EC7157F18}"/>
          </ac:picMkLst>
        </pc:picChg>
        <pc:picChg chg="mod">
          <ac:chgData name="Miller, Brayden A. (Assoc)" userId="de43e063-6bbe-4d83-9e19-5e066f8eb3f3" providerId="ADAL" clId="{E0E3D86A-5C03-41D2-9F14-AF9ECF8FA027}" dt="2023-08-07T15:11:50.625" v="9921" actId="1076"/>
          <ac:picMkLst>
            <pc:docMk/>
            <pc:sldMk cId="1590698782" sldId="275"/>
            <ac:picMk id="27" creationId="{2B402B40-A7CB-83AD-3BE8-59FA1EB98E99}"/>
          </ac:picMkLst>
        </pc:picChg>
        <pc:picChg chg="mod">
          <ac:chgData name="Miller, Brayden A. (Assoc)" userId="de43e063-6bbe-4d83-9e19-5e066f8eb3f3" providerId="ADAL" clId="{E0E3D86A-5C03-41D2-9F14-AF9ECF8FA027}" dt="2023-08-07T15:11:44.665" v="9920" actId="1076"/>
          <ac:picMkLst>
            <pc:docMk/>
            <pc:sldMk cId="1590698782" sldId="275"/>
            <ac:picMk id="28" creationId="{62A5B5FF-5CB6-9415-6C73-91C156791FFE}"/>
          </ac:picMkLst>
        </pc:picChg>
        <pc:picChg chg="mod">
          <ac:chgData name="Miller, Brayden A. (Assoc)" userId="de43e063-6bbe-4d83-9e19-5e066f8eb3f3" providerId="ADAL" clId="{E0E3D86A-5C03-41D2-9F14-AF9ECF8FA027}" dt="2023-08-07T15:11:58.047" v="9923" actId="1076"/>
          <ac:picMkLst>
            <pc:docMk/>
            <pc:sldMk cId="1590698782" sldId="275"/>
            <ac:picMk id="29" creationId="{61811D0F-598E-B69C-185F-4A14FDD50C09}"/>
          </ac:picMkLst>
        </pc:picChg>
      </pc:sldChg>
      <pc:sldChg chg="new del">
        <pc:chgData name="Miller, Brayden A. (Assoc)" userId="de43e063-6bbe-4d83-9e19-5e066f8eb3f3" providerId="ADAL" clId="{E0E3D86A-5C03-41D2-9F14-AF9ECF8FA027}" dt="2023-08-01T15:53:20.823" v="6584" actId="47"/>
        <pc:sldMkLst>
          <pc:docMk/>
          <pc:sldMk cId="3523411950" sldId="275"/>
        </pc:sldMkLst>
      </pc:sldChg>
      <pc:sldChg chg="addSp delSp modSp add mod modTransition modAnim">
        <pc:chgData name="Miller, Brayden A. (Assoc)" userId="de43e063-6bbe-4d83-9e19-5e066f8eb3f3" providerId="ADAL" clId="{E0E3D86A-5C03-41D2-9F14-AF9ECF8FA027}" dt="2023-08-07T17:40:47.114" v="10016"/>
        <pc:sldMkLst>
          <pc:docMk/>
          <pc:sldMk cId="1250395228" sldId="276"/>
        </pc:sldMkLst>
        <pc:spChg chg="add del mod">
          <ac:chgData name="Miller, Brayden A. (Assoc)" userId="de43e063-6bbe-4d83-9e19-5e066f8eb3f3" providerId="ADAL" clId="{E0E3D86A-5C03-41D2-9F14-AF9ECF8FA027}" dt="2023-08-01T22:28:17.002" v="8877" actId="478"/>
          <ac:spMkLst>
            <pc:docMk/>
            <pc:sldMk cId="1250395228" sldId="276"/>
            <ac:spMk id="3" creationId="{1C881B57-D77D-2438-C176-80ED7DADE54A}"/>
          </ac:spMkLst>
        </pc:spChg>
        <pc:spChg chg="mod">
          <ac:chgData name="Miller, Brayden A. (Assoc)" userId="de43e063-6bbe-4d83-9e19-5e066f8eb3f3" providerId="ADAL" clId="{E0E3D86A-5C03-41D2-9F14-AF9ECF8FA027}" dt="2023-08-01T22:26:20.581" v="8866" actId="14100"/>
          <ac:spMkLst>
            <pc:docMk/>
            <pc:sldMk cId="1250395228" sldId="276"/>
            <ac:spMk id="8" creationId="{D32437ED-0BCD-292A-7ECB-C83FE116E2F2}"/>
          </ac:spMkLst>
        </pc:spChg>
        <pc:spChg chg="add del mod">
          <ac:chgData name="Miller, Brayden A. (Assoc)" userId="de43e063-6bbe-4d83-9e19-5e066f8eb3f3" providerId="ADAL" clId="{E0E3D86A-5C03-41D2-9F14-AF9ECF8FA027}" dt="2023-08-01T22:28:20.104" v="8879" actId="478"/>
          <ac:spMkLst>
            <pc:docMk/>
            <pc:sldMk cId="1250395228" sldId="276"/>
            <ac:spMk id="9" creationId="{D2637464-CD2A-67C6-EC05-9ABD7763D092}"/>
          </ac:spMkLst>
        </pc:spChg>
        <pc:spChg chg="add mod">
          <ac:chgData name="Miller, Brayden A. (Assoc)" userId="de43e063-6bbe-4d83-9e19-5e066f8eb3f3" providerId="ADAL" clId="{E0E3D86A-5C03-41D2-9F14-AF9ECF8FA027}" dt="2023-08-01T22:28:28.854" v="8882" actId="14100"/>
          <ac:spMkLst>
            <pc:docMk/>
            <pc:sldMk cId="1250395228" sldId="276"/>
            <ac:spMk id="11" creationId="{A223B994-4242-54AA-8141-33BE04560594}"/>
          </ac:spMkLst>
        </pc:spChg>
        <pc:spChg chg="del mod">
          <ac:chgData name="Miller, Brayden A. (Assoc)" userId="de43e063-6bbe-4d83-9e19-5e066f8eb3f3" providerId="ADAL" clId="{E0E3D86A-5C03-41D2-9F14-AF9ECF8FA027}" dt="2023-08-01T22:28:17.998" v="8878" actId="478"/>
          <ac:spMkLst>
            <pc:docMk/>
            <pc:sldMk cId="1250395228" sldId="276"/>
            <ac:spMk id="106" creationId="{00000000-0000-0000-0000-000000000000}"/>
          </ac:spMkLst>
        </pc:spChg>
        <pc:picChg chg="del">
          <ac:chgData name="Miller, Brayden A. (Assoc)" userId="de43e063-6bbe-4d83-9e19-5e066f8eb3f3" providerId="ADAL" clId="{E0E3D86A-5C03-41D2-9F14-AF9ECF8FA027}" dt="2023-08-01T22:26:15.045" v="8864" actId="478"/>
          <ac:picMkLst>
            <pc:docMk/>
            <pc:sldMk cId="1250395228" sldId="276"/>
            <ac:picMk id="7" creationId="{4C56D9B9-336E-A091-28FF-2EEE316220D4}"/>
          </ac:picMkLst>
        </pc:picChg>
      </pc:sldChg>
      <pc:sldChg chg="new del">
        <pc:chgData name="Miller, Brayden A. (Assoc)" userId="de43e063-6bbe-4d83-9e19-5e066f8eb3f3" providerId="ADAL" clId="{E0E3D86A-5C03-41D2-9F14-AF9ECF8FA027}" dt="2023-08-01T22:26:09.449" v="8862" actId="47"/>
        <pc:sldMkLst>
          <pc:docMk/>
          <pc:sldMk cId="1283149592" sldId="276"/>
        </pc:sldMkLst>
      </pc:sldChg>
      <pc:sldChg chg="add del">
        <pc:chgData name="Miller, Brayden A. (Assoc)" userId="de43e063-6bbe-4d83-9e19-5e066f8eb3f3" providerId="ADAL" clId="{E0E3D86A-5C03-41D2-9F14-AF9ECF8FA027}" dt="2023-08-01T20:13:51.154" v="7735" actId="2696"/>
        <pc:sldMkLst>
          <pc:docMk/>
          <pc:sldMk cId="4039881243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ea4b994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ea4b994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that as an application’s user base changes, it’s documentation can change with it</a:t>
            </a:r>
          </a:p>
        </p:txBody>
      </p:sp>
    </p:spTree>
    <p:extLst>
      <p:ext uri="{BB962C8B-B14F-4D97-AF65-F5344CB8AC3E}">
        <p14:creationId xmlns:p14="http://schemas.microsoft.com/office/powerpoint/2010/main" val="231968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it’s possible to make documentation for community-based models, the above problems make it infinitely harder for the average user</a:t>
            </a:r>
          </a:p>
        </p:txBody>
      </p:sp>
    </p:spTree>
    <p:extLst>
      <p:ext uri="{BB962C8B-B14F-4D97-AF65-F5344CB8AC3E}">
        <p14:creationId xmlns:p14="http://schemas.microsoft.com/office/powerpoint/2010/main" val="1472047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13ae4455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13ae4455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ec1f64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ec1f64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ec1f64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ec1f64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82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6.JPG"/><Relationship Id="rId15" Type="http://schemas.openxmlformats.org/officeDocument/2006/relationships/image" Target="../media/image25.gif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35975" y="781375"/>
            <a:ext cx="90504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Montserrat"/>
                <a:ea typeface="Montserrat"/>
                <a:cs typeface="Montserrat"/>
                <a:sym typeface="Montserrat"/>
              </a:rPr>
              <a:t>Dynamic Documentation Generation and Crowdsourcing in SasView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70375" y="2571750"/>
            <a:ext cx="7732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Brayden Miller - </a:t>
            </a:r>
            <a:r>
              <a:rPr lang="en" sz="2000" dirty="0">
                <a:latin typeface="Helvetica Neue"/>
                <a:ea typeface="Helvetica Neue"/>
                <a:cs typeface="Helvetica Neue"/>
                <a:sym typeface="Helvetica Neue"/>
              </a:rPr>
              <a:t>Albert Einstein High School</a:t>
            </a: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 Neue"/>
                <a:ea typeface="Helvetica Neue"/>
                <a:cs typeface="Helvetica Neue"/>
                <a:sym typeface="Helvetica Neue"/>
              </a:rPr>
              <a:t>Mentor: Dr. Paul Butler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75" y="4028235"/>
            <a:ext cx="3262828" cy="8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8006DB-8DE4-BD01-80EF-8826EC51C2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23" r="24630" b="23135"/>
          <a:stretch/>
        </p:blipFill>
        <p:spPr>
          <a:xfrm>
            <a:off x="4471828" y="4102978"/>
            <a:ext cx="4145156" cy="7322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63E62A-16DD-0723-2D74-737A1326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88" y="1300642"/>
            <a:ext cx="2137010" cy="2174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E9EAE-2B08-70B3-DA9A-C4CFAB46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34" y="909928"/>
            <a:ext cx="4261435" cy="25768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A4A3D-8D7F-2FDB-7B60-E640328C7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0DD21D89-2C6D-FAA7-67B4-B8CB9253D9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1E5DB02D-0106-745E-3106-829DCC2661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350" y="291125"/>
            <a:ext cx="5088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 panose="00000500000000000000" pitchFamily="2" charset="0"/>
                <a:ea typeface="Zen Antique Soft"/>
                <a:cs typeface="Zen Antique Soft"/>
                <a:sym typeface="Zen Antique Soft"/>
              </a:rPr>
              <a:t>Restructuring changes</a:t>
            </a:r>
            <a:endParaRPr b="1" dirty="0">
              <a:latin typeface="Montserrat" panose="00000500000000000000" pitchFamily="2" charset="0"/>
              <a:ea typeface="Zen Antique Soft"/>
              <a:cs typeface="Zen Antique Soft"/>
              <a:sym typeface="Zen Antique Soft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60B96DE-11FC-4284-2CC5-504B3B423EE7}"/>
              </a:ext>
            </a:extLst>
          </p:cNvPr>
          <p:cNvSpPr/>
          <p:nvPr/>
        </p:nvSpPr>
        <p:spPr>
          <a:xfrm rot="10800000">
            <a:off x="3570202" y="2019824"/>
            <a:ext cx="587829" cy="736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05;p16">
            <a:extLst>
              <a:ext uri="{FF2B5EF4-FFF2-40B4-BE49-F238E27FC236}">
                <a16:creationId xmlns:a16="http://schemas.microsoft.com/office/drawing/2014/main" id="{5525BBB7-43B8-2CA5-3FF5-018881E0C392}"/>
              </a:ext>
            </a:extLst>
          </p:cNvPr>
          <p:cNvSpPr txBox="1"/>
          <p:nvPr/>
        </p:nvSpPr>
        <p:spPr>
          <a:xfrm>
            <a:off x="7113006" y="504223"/>
            <a:ext cx="1531975" cy="50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900" i="1" dirty="0" err="1">
                <a:latin typeface="Lato"/>
                <a:ea typeface="Lato"/>
                <a:cs typeface="Lato"/>
                <a:sym typeface="Lato"/>
              </a:rPr>
              <a:t>SasView</a:t>
            </a:r>
            <a:endParaRPr sz="19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05;p16">
            <a:extLst>
              <a:ext uri="{FF2B5EF4-FFF2-40B4-BE49-F238E27FC236}">
                <a16:creationId xmlns:a16="http://schemas.microsoft.com/office/drawing/2014/main" id="{DA128AB2-ED76-4355-E969-7E7BA85906C1}"/>
              </a:ext>
            </a:extLst>
          </p:cNvPr>
          <p:cNvSpPr txBox="1"/>
          <p:nvPr/>
        </p:nvSpPr>
        <p:spPr>
          <a:xfrm>
            <a:off x="1487661" y="924253"/>
            <a:ext cx="1930737" cy="50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900" i="1" dirty="0">
                <a:latin typeface="Lato"/>
                <a:ea typeface="Lato"/>
                <a:cs typeface="Lato"/>
                <a:sym typeface="Lato"/>
              </a:rPr>
              <a:t>Web Browser</a:t>
            </a:r>
            <a:endParaRPr sz="19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3F1EB4-F353-C05E-E1D4-CDA9050F95E1}"/>
              </a:ext>
            </a:extLst>
          </p:cNvPr>
          <p:cNvSpPr/>
          <p:nvPr/>
        </p:nvSpPr>
        <p:spPr>
          <a:xfrm>
            <a:off x="913184" y="3776208"/>
            <a:ext cx="3079690" cy="63094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12700" dist="38100" dir="2700000" algn="tl" rotWithShape="0">
                    <a:schemeClr val="accent4">
                      <a:lumMod val="60000"/>
                      <a:lumOff val="40000"/>
                    </a:schemeClr>
                  </a:outerShdw>
                </a:effectLst>
              </a:rPr>
              <a:t>Old approach</a:t>
            </a:r>
          </a:p>
        </p:txBody>
      </p:sp>
    </p:spTree>
    <p:extLst>
      <p:ext uri="{BB962C8B-B14F-4D97-AF65-F5344CB8AC3E}">
        <p14:creationId xmlns:p14="http://schemas.microsoft.com/office/powerpoint/2010/main" val="26956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A4A3D-8D7F-2FDB-7B60-E640328C7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Google Shape;57;p13">
            <a:extLst>
              <a:ext uri="{FF2B5EF4-FFF2-40B4-BE49-F238E27FC236}">
                <a16:creationId xmlns:a16="http://schemas.microsoft.com/office/drawing/2014/main" id="{5E346031-D1FE-FD1A-2068-073949DC33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6;p16">
            <a:extLst>
              <a:ext uri="{FF2B5EF4-FFF2-40B4-BE49-F238E27FC236}">
                <a16:creationId xmlns:a16="http://schemas.microsoft.com/office/drawing/2014/main" id="{5CFB9BBE-EDFE-8D98-F247-35A9F3BEB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717" y="109051"/>
            <a:ext cx="5088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 panose="00000500000000000000" pitchFamily="2" charset="0"/>
                <a:ea typeface="Zen Antique Soft"/>
                <a:cs typeface="Zen Antique Soft"/>
                <a:sym typeface="Zen Antique Soft"/>
              </a:rPr>
              <a:t>Implementation</a:t>
            </a:r>
            <a:endParaRPr b="1" dirty="0">
              <a:latin typeface="Montserrat" panose="00000500000000000000" pitchFamily="2" charset="0"/>
              <a:ea typeface="Zen Antique Soft"/>
              <a:cs typeface="Zen Antique Soft"/>
              <a:sym typeface="Zen Antique Soft"/>
            </a:endParaRPr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E8203896-340D-31BF-435E-A40BD7C234CF}"/>
              </a:ext>
            </a:extLst>
          </p:cNvPr>
          <p:cNvSpPr txBox="1"/>
          <p:nvPr/>
        </p:nvSpPr>
        <p:spPr>
          <a:xfrm>
            <a:off x="6217346" y="3560374"/>
            <a:ext cx="3000000" cy="50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Help Button Pressed</a:t>
            </a:r>
            <a:endParaRPr sz="19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ACE06-90D4-42FF-5DD6-A503AB9E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65" y="118933"/>
            <a:ext cx="3794707" cy="333948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18420F6-168E-D413-AADB-C3FC71685DAF}"/>
              </a:ext>
            </a:extLst>
          </p:cNvPr>
          <p:cNvSpPr/>
          <p:nvPr/>
        </p:nvSpPr>
        <p:spPr>
          <a:xfrm rot="18500282">
            <a:off x="7228758" y="2479962"/>
            <a:ext cx="1503947" cy="64369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9E9CD-B18A-7A68-4F8A-E85B9C7B2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944" y="806145"/>
            <a:ext cx="3329078" cy="292268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F11DB23-459C-E921-CC86-BE01AC05114C}"/>
              </a:ext>
            </a:extLst>
          </p:cNvPr>
          <p:cNvSpPr/>
          <p:nvPr/>
        </p:nvSpPr>
        <p:spPr>
          <a:xfrm rot="14522351">
            <a:off x="5657087" y="3835019"/>
            <a:ext cx="829060" cy="64369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05;p16">
            <a:extLst>
              <a:ext uri="{FF2B5EF4-FFF2-40B4-BE49-F238E27FC236}">
                <a16:creationId xmlns:a16="http://schemas.microsoft.com/office/drawing/2014/main" id="{088BECCD-66AA-662F-A0E4-7027B0C7BB44}"/>
              </a:ext>
            </a:extLst>
          </p:cNvPr>
          <p:cNvSpPr txBox="1"/>
          <p:nvPr/>
        </p:nvSpPr>
        <p:spPr>
          <a:xfrm>
            <a:off x="6144000" y="4421769"/>
            <a:ext cx="3000000" cy="50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Edit Button Pressed</a:t>
            </a:r>
            <a:endParaRPr sz="19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6344E3-029E-764D-CBEE-991AE828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59" y="1384393"/>
            <a:ext cx="2899995" cy="307754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BE14AC-1B37-8C08-D451-B6CB17DC90D6}"/>
              </a:ext>
            </a:extLst>
          </p:cNvPr>
          <p:cNvSpPr/>
          <p:nvPr/>
        </p:nvSpPr>
        <p:spPr>
          <a:xfrm rot="12921420">
            <a:off x="3877606" y="4352063"/>
            <a:ext cx="829060" cy="64369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05;p16">
            <a:extLst>
              <a:ext uri="{FF2B5EF4-FFF2-40B4-BE49-F238E27FC236}">
                <a16:creationId xmlns:a16="http://schemas.microsoft.com/office/drawing/2014/main" id="{1D18F950-C9AB-D750-B938-A6558BC6001B}"/>
              </a:ext>
            </a:extLst>
          </p:cNvPr>
          <p:cNvSpPr txBox="1"/>
          <p:nvPr/>
        </p:nvSpPr>
        <p:spPr>
          <a:xfrm>
            <a:off x="4759520" y="4673908"/>
            <a:ext cx="3000000" cy="50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Save Button pressed</a:t>
            </a:r>
            <a:endParaRPr sz="19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707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2" grpId="0" animBg="1"/>
      <p:bldP spid="13" grpId="0"/>
      <p:bldP spid="1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6">
            <a:extLst>
              <a:ext uri="{FF2B5EF4-FFF2-40B4-BE49-F238E27FC236}">
                <a16:creationId xmlns:a16="http://schemas.microsoft.com/office/drawing/2014/main" id="{D32437ED-0BCD-292A-7ECB-C83FE116E2F2}"/>
              </a:ext>
            </a:extLst>
          </p:cNvPr>
          <p:cNvSpPr/>
          <p:nvPr/>
        </p:nvSpPr>
        <p:spPr>
          <a:xfrm>
            <a:off x="3295650" y="4038248"/>
            <a:ext cx="5725508" cy="101670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897D80-BB78-248F-B61A-FA429DDFC8EB}"/>
              </a:ext>
            </a:extLst>
          </p:cNvPr>
          <p:cNvGrpSpPr/>
          <p:nvPr/>
        </p:nvGrpSpPr>
        <p:grpSpPr>
          <a:xfrm>
            <a:off x="3295650" y="596900"/>
            <a:ext cx="5632500" cy="4376235"/>
            <a:chOff x="3295650" y="596900"/>
            <a:chExt cx="5632500" cy="4376235"/>
          </a:xfrm>
        </p:grpSpPr>
        <p:sp>
          <p:nvSpPr>
            <p:cNvPr id="88" name="Google Shape;88;p16"/>
            <p:cNvSpPr/>
            <p:nvPr/>
          </p:nvSpPr>
          <p:spPr>
            <a:xfrm>
              <a:off x="3295650" y="596900"/>
              <a:ext cx="5632500" cy="34146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4668799" y="1937875"/>
              <a:ext cx="801600" cy="3927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Makefile</a:t>
              </a:r>
              <a:endParaRPr sz="1100" dirty="0"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7182750" y="2451300"/>
              <a:ext cx="1689600" cy="34860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genmodel.py</a:t>
              </a:r>
              <a:endParaRPr sz="1100"/>
            </a:p>
          </p:txBody>
        </p:sp>
        <p:cxnSp>
          <p:nvCxnSpPr>
            <p:cNvPr id="91" name="Google Shape;91;p16"/>
            <p:cNvCxnSpPr>
              <a:stCxn id="89" idx="3"/>
              <a:endCxn id="90" idx="0"/>
            </p:cNvCxnSpPr>
            <p:nvPr/>
          </p:nvCxnSpPr>
          <p:spPr>
            <a:xfrm>
              <a:off x="5470399" y="2134225"/>
              <a:ext cx="2557200" cy="3171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2" name="Google Shape;92;p16"/>
            <p:cNvSpPr/>
            <p:nvPr/>
          </p:nvSpPr>
          <p:spPr>
            <a:xfrm>
              <a:off x="3346450" y="942975"/>
              <a:ext cx="2732400" cy="3927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rgbClr val="BA8C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ci.yml (Github Actions)</a:t>
              </a:r>
              <a:endParaRPr sz="1100" dirty="0"/>
            </a:p>
          </p:txBody>
        </p:sp>
        <p:cxnSp>
          <p:nvCxnSpPr>
            <p:cNvPr id="93" name="Google Shape;93;p16"/>
            <p:cNvCxnSpPr>
              <a:stCxn id="92" idx="2"/>
              <a:endCxn id="89" idx="0"/>
            </p:cNvCxnSpPr>
            <p:nvPr/>
          </p:nvCxnSpPr>
          <p:spPr>
            <a:xfrm rot="-5400000" flipH="1">
              <a:off x="4590100" y="1458225"/>
              <a:ext cx="602100" cy="357000"/>
            </a:xfrm>
            <a:prstGeom prst="bentConnector3">
              <a:avLst>
                <a:gd name="adj1" fmla="val 5000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4" name="Google Shape;94;p16"/>
            <p:cNvSpPr/>
            <p:nvPr/>
          </p:nvSpPr>
          <p:spPr>
            <a:xfrm>
              <a:off x="5583200" y="2451300"/>
              <a:ext cx="1262400" cy="34860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gentoc.py</a:t>
              </a:r>
              <a:endParaRPr sz="1100"/>
            </a:p>
          </p:txBody>
        </p:sp>
        <p:cxnSp>
          <p:nvCxnSpPr>
            <p:cNvPr id="95" name="Google Shape;95;p16"/>
            <p:cNvCxnSpPr>
              <a:stCxn id="89" idx="3"/>
              <a:endCxn id="94" idx="0"/>
            </p:cNvCxnSpPr>
            <p:nvPr/>
          </p:nvCxnSpPr>
          <p:spPr>
            <a:xfrm>
              <a:off x="5470399" y="2134225"/>
              <a:ext cx="744000" cy="3171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6" name="Google Shape;96;p16"/>
            <p:cNvSpPr/>
            <p:nvPr/>
          </p:nvSpPr>
          <p:spPr>
            <a:xfrm>
              <a:off x="7071325" y="4098975"/>
              <a:ext cx="1468800" cy="460500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rgbClr val="517E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RST Files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..\model\*.rst</a:t>
              </a: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" name="Google Shape;97;p16"/>
            <p:cNvCxnSpPr>
              <a:stCxn id="94" idx="4"/>
              <a:endCxn id="96" idx="1"/>
            </p:cNvCxnSpPr>
            <p:nvPr/>
          </p:nvCxnSpPr>
          <p:spPr>
            <a:xfrm rot="-5400000" flipH="1">
              <a:off x="5878100" y="3136200"/>
              <a:ext cx="1529400" cy="8568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98" name="Google Shape;98;p16"/>
            <p:cNvCxnSpPr>
              <a:stCxn id="90" idx="4"/>
              <a:endCxn id="96" idx="3"/>
            </p:cNvCxnSpPr>
            <p:nvPr/>
          </p:nvCxnSpPr>
          <p:spPr>
            <a:xfrm rot="-5400000" flipH="1">
              <a:off x="7519200" y="3308250"/>
              <a:ext cx="1529400" cy="512700"/>
            </a:xfrm>
            <a:prstGeom prst="bentConnector4">
              <a:avLst>
                <a:gd name="adj1" fmla="val 42470"/>
                <a:gd name="adj2" fmla="val 146421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9" name="Google Shape;99;p16"/>
            <p:cNvSpPr/>
            <p:nvPr/>
          </p:nvSpPr>
          <p:spPr>
            <a:xfrm>
              <a:off x="5703413" y="4512635"/>
              <a:ext cx="1232700" cy="460500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HTML Files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..\_build\html</a:t>
              </a:r>
              <a:endParaRPr sz="1100"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098000" y="3455025"/>
              <a:ext cx="1655100" cy="4605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rgbClr val="BA8C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Sphinx</a:t>
              </a:r>
              <a:endParaRPr sz="1100">
                <a:solidFill>
                  <a:schemeClr val="dk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(via command line)</a:t>
              </a:r>
              <a:endParaRPr sz="1100">
                <a:solidFill>
                  <a:schemeClr val="dk2"/>
                </a:solidFill>
              </a:endParaRPr>
            </a:p>
          </p:txBody>
        </p:sp>
        <p:cxnSp>
          <p:nvCxnSpPr>
            <p:cNvPr id="101" name="Google Shape;101;p16"/>
            <p:cNvCxnSpPr>
              <a:stCxn id="89" idx="2"/>
              <a:endCxn id="100" idx="0"/>
            </p:cNvCxnSpPr>
            <p:nvPr/>
          </p:nvCxnSpPr>
          <p:spPr>
            <a:xfrm rot="5400000">
              <a:off x="4435399" y="2820775"/>
              <a:ext cx="1124400" cy="1440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3" name="Google Shape;103;p16"/>
            <p:cNvCxnSpPr>
              <a:stCxn id="100" idx="2"/>
              <a:endCxn id="99" idx="1"/>
            </p:cNvCxnSpPr>
            <p:nvPr/>
          </p:nvCxnSpPr>
          <p:spPr>
            <a:xfrm rot="-5400000" flipH="1">
              <a:off x="4900800" y="3940275"/>
              <a:ext cx="827400" cy="777900"/>
            </a:xfrm>
            <a:prstGeom prst="bentConnector2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53650" y="308685"/>
            <a:ext cx="329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 panose="00000500000000000000" pitchFamily="2" charset="0"/>
                <a:ea typeface="Zen Antique Soft"/>
                <a:cs typeface="Zen Antique Soft"/>
                <a:sym typeface="Zen Antique Soft"/>
              </a:rPr>
              <a:t>Working locally</a:t>
            </a:r>
            <a:endParaRPr b="1" dirty="0">
              <a:latin typeface="Montserrat" panose="00000500000000000000" pitchFamily="2" charset="0"/>
              <a:ea typeface="Zen Antique Soft"/>
              <a:cs typeface="Zen Antique Soft"/>
              <a:sym typeface="Zen Antique Soft"/>
            </a:endParaRPr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B8516743-1789-E6A2-45E7-8E71EBC4E6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50B16-C0BA-0350-B95B-13FA1A8187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56D9B9-336E-A091-28FF-2EEE3162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75" y="873787"/>
            <a:ext cx="1706089" cy="959675"/>
          </a:xfrm>
          <a:prstGeom prst="rect">
            <a:avLst/>
          </a:prstGeom>
        </p:spPr>
      </p:pic>
      <p:pic>
        <p:nvPicPr>
          <p:cNvPr id="10" name="Picture 9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C6F32FD5-8192-427E-BB8B-815616A8F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61" y="4382148"/>
            <a:ext cx="1308233" cy="3770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6">
            <a:extLst>
              <a:ext uri="{FF2B5EF4-FFF2-40B4-BE49-F238E27FC236}">
                <a16:creationId xmlns:a16="http://schemas.microsoft.com/office/drawing/2014/main" id="{D32437ED-0BCD-292A-7ECB-C83FE116E2F2}"/>
              </a:ext>
            </a:extLst>
          </p:cNvPr>
          <p:cNvSpPr/>
          <p:nvPr/>
        </p:nvSpPr>
        <p:spPr>
          <a:xfrm>
            <a:off x="3166782" y="170365"/>
            <a:ext cx="5854376" cy="488458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897D80-BB78-248F-B61A-FA429DDFC8EB}"/>
              </a:ext>
            </a:extLst>
          </p:cNvPr>
          <p:cNvGrpSpPr/>
          <p:nvPr/>
        </p:nvGrpSpPr>
        <p:grpSpPr>
          <a:xfrm>
            <a:off x="3295650" y="596900"/>
            <a:ext cx="5632500" cy="4376235"/>
            <a:chOff x="3295650" y="596900"/>
            <a:chExt cx="5632500" cy="4376235"/>
          </a:xfrm>
        </p:grpSpPr>
        <p:sp>
          <p:nvSpPr>
            <p:cNvPr id="88" name="Google Shape;88;p16"/>
            <p:cNvSpPr/>
            <p:nvPr/>
          </p:nvSpPr>
          <p:spPr>
            <a:xfrm>
              <a:off x="3295650" y="596900"/>
              <a:ext cx="5632500" cy="34146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4668799" y="1937875"/>
              <a:ext cx="801600" cy="3927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Makefile</a:t>
              </a:r>
              <a:endParaRPr sz="1100" dirty="0"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7182750" y="2451300"/>
              <a:ext cx="1689600" cy="34860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genmodel.py</a:t>
              </a:r>
              <a:endParaRPr sz="1100"/>
            </a:p>
          </p:txBody>
        </p:sp>
        <p:cxnSp>
          <p:nvCxnSpPr>
            <p:cNvPr id="91" name="Google Shape;91;p16"/>
            <p:cNvCxnSpPr>
              <a:stCxn id="89" idx="3"/>
              <a:endCxn id="90" idx="0"/>
            </p:cNvCxnSpPr>
            <p:nvPr/>
          </p:nvCxnSpPr>
          <p:spPr>
            <a:xfrm>
              <a:off x="5470399" y="2134225"/>
              <a:ext cx="2557200" cy="3171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2" name="Google Shape;92;p16"/>
            <p:cNvSpPr/>
            <p:nvPr/>
          </p:nvSpPr>
          <p:spPr>
            <a:xfrm>
              <a:off x="3346450" y="942975"/>
              <a:ext cx="2732400" cy="3927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rgbClr val="BA8C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ci.yml (Github Actions)</a:t>
              </a:r>
              <a:endParaRPr sz="1100" dirty="0"/>
            </a:p>
          </p:txBody>
        </p:sp>
        <p:cxnSp>
          <p:nvCxnSpPr>
            <p:cNvPr id="93" name="Google Shape;93;p16"/>
            <p:cNvCxnSpPr>
              <a:stCxn id="92" idx="2"/>
              <a:endCxn id="89" idx="0"/>
            </p:cNvCxnSpPr>
            <p:nvPr/>
          </p:nvCxnSpPr>
          <p:spPr>
            <a:xfrm rot="-5400000" flipH="1">
              <a:off x="4590100" y="1458225"/>
              <a:ext cx="602100" cy="357000"/>
            </a:xfrm>
            <a:prstGeom prst="bentConnector3">
              <a:avLst>
                <a:gd name="adj1" fmla="val 5000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4" name="Google Shape;94;p16"/>
            <p:cNvSpPr/>
            <p:nvPr/>
          </p:nvSpPr>
          <p:spPr>
            <a:xfrm>
              <a:off x="5583200" y="2451300"/>
              <a:ext cx="1262400" cy="34860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gentoc.py</a:t>
              </a:r>
              <a:endParaRPr sz="1100"/>
            </a:p>
          </p:txBody>
        </p:sp>
        <p:cxnSp>
          <p:nvCxnSpPr>
            <p:cNvPr id="95" name="Google Shape;95;p16"/>
            <p:cNvCxnSpPr>
              <a:stCxn id="89" idx="3"/>
              <a:endCxn id="94" idx="0"/>
            </p:cNvCxnSpPr>
            <p:nvPr/>
          </p:nvCxnSpPr>
          <p:spPr>
            <a:xfrm>
              <a:off x="5470399" y="2134225"/>
              <a:ext cx="744000" cy="3171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6" name="Google Shape;96;p16"/>
            <p:cNvSpPr/>
            <p:nvPr/>
          </p:nvSpPr>
          <p:spPr>
            <a:xfrm>
              <a:off x="7071325" y="4098975"/>
              <a:ext cx="1468800" cy="460500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rgbClr val="517E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RST Files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..\model\*.rst</a:t>
              </a: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" name="Google Shape;97;p16"/>
            <p:cNvCxnSpPr>
              <a:stCxn id="94" idx="4"/>
              <a:endCxn id="96" idx="1"/>
            </p:cNvCxnSpPr>
            <p:nvPr/>
          </p:nvCxnSpPr>
          <p:spPr>
            <a:xfrm rot="-5400000" flipH="1">
              <a:off x="5878100" y="3136200"/>
              <a:ext cx="1529400" cy="8568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98" name="Google Shape;98;p16"/>
            <p:cNvCxnSpPr>
              <a:stCxn id="90" idx="4"/>
              <a:endCxn id="96" idx="3"/>
            </p:cNvCxnSpPr>
            <p:nvPr/>
          </p:nvCxnSpPr>
          <p:spPr>
            <a:xfrm rot="-5400000" flipH="1">
              <a:off x="7519200" y="3308250"/>
              <a:ext cx="1529400" cy="512700"/>
            </a:xfrm>
            <a:prstGeom prst="bentConnector4">
              <a:avLst>
                <a:gd name="adj1" fmla="val 42470"/>
                <a:gd name="adj2" fmla="val 146421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9" name="Google Shape;99;p16"/>
            <p:cNvSpPr/>
            <p:nvPr/>
          </p:nvSpPr>
          <p:spPr>
            <a:xfrm>
              <a:off x="5703413" y="4512635"/>
              <a:ext cx="1232700" cy="460500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HTML Files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..\_build\html</a:t>
              </a:r>
              <a:endParaRPr sz="1100"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098000" y="3455025"/>
              <a:ext cx="1655100" cy="4605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rgbClr val="BA8C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Sphinx</a:t>
              </a:r>
              <a:endParaRPr sz="1100">
                <a:solidFill>
                  <a:schemeClr val="dk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(via command line)</a:t>
              </a:r>
              <a:endParaRPr sz="1100">
                <a:solidFill>
                  <a:schemeClr val="dk2"/>
                </a:solidFill>
              </a:endParaRPr>
            </a:p>
          </p:txBody>
        </p:sp>
        <p:cxnSp>
          <p:nvCxnSpPr>
            <p:cNvPr id="101" name="Google Shape;101;p16"/>
            <p:cNvCxnSpPr>
              <a:stCxn id="89" idx="2"/>
              <a:endCxn id="100" idx="0"/>
            </p:cNvCxnSpPr>
            <p:nvPr/>
          </p:nvCxnSpPr>
          <p:spPr>
            <a:xfrm rot="5400000">
              <a:off x="4435399" y="2820775"/>
              <a:ext cx="1124400" cy="1440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3" name="Google Shape;103;p16"/>
            <p:cNvCxnSpPr>
              <a:stCxn id="100" idx="2"/>
              <a:endCxn id="99" idx="1"/>
            </p:cNvCxnSpPr>
            <p:nvPr/>
          </p:nvCxnSpPr>
          <p:spPr>
            <a:xfrm rot="-5400000" flipH="1">
              <a:off x="4900800" y="3940275"/>
              <a:ext cx="827400" cy="777900"/>
            </a:xfrm>
            <a:prstGeom prst="bentConnector2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05" name="Google Shape;105;p16"/>
          <p:cNvSpPr txBox="1"/>
          <p:nvPr/>
        </p:nvSpPr>
        <p:spPr>
          <a:xfrm>
            <a:off x="77922" y="1589375"/>
            <a:ext cx="3000000" cy="2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Replaced functionality of current GitHub actions to compile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Reduced runtime of GitHub processes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Avoided using new dependencies</a:t>
            </a:r>
            <a:endParaRPr sz="19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B8516743-1789-E6A2-45E7-8E71EBC4E6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50B16-C0BA-0350-B95B-13FA1A8187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" name="Picture 9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C6F32FD5-8192-427E-BB8B-815616A8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61" y="4382148"/>
            <a:ext cx="1308233" cy="377003"/>
          </a:xfrm>
          <a:prstGeom prst="rect">
            <a:avLst/>
          </a:prstGeom>
        </p:spPr>
      </p:pic>
      <p:sp>
        <p:nvSpPr>
          <p:cNvPr id="11" name="Google Shape;106;p16">
            <a:extLst>
              <a:ext uri="{FF2B5EF4-FFF2-40B4-BE49-F238E27FC236}">
                <a16:creationId xmlns:a16="http://schemas.microsoft.com/office/drawing/2014/main" id="{A223B994-4242-54AA-8141-33BE04560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50" y="308685"/>
            <a:ext cx="329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 panose="00000500000000000000" pitchFamily="2" charset="0"/>
                <a:ea typeface="Zen Antique Soft"/>
                <a:cs typeface="Zen Antique Soft"/>
                <a:sym typeface="Zen Antique Soft"/>
              </a:rPr>
              <a:t>Working locally</a:t>
            </a:r>
            <a:endParaRPr b="1" dirty="0">
              <a:latin typeface="Montserrat" panose="00000500000000000000" pitchFamily="2" charset="0"/>
              <a:ea typeface="Zen Antique Soft"/>
              <a:cs typeface="Zen Antique Soft"/>
              <a:sym typeface="Zen Antique Soft"/>
            </a:endParaRPr>
          </a:p>
        </p:txBody>
      </p:sp>
    </p:spTree>
    <p:extLst>
      <p:ext uri="{BB962C8B-B14F-4D97-AF65-F5344CB8AC3E}">
        <p14:creationId xmlns:p14="http://schemas.microsoft.com/office/powerpoint/2010/main" val="125039522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CCFE1-3B90-EA4B-D72D-82561EDF47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Google Shape;106;p16">
            <a:extLst>
              <a:ext uri="{FF2B5EF4-FFF2-40B4-BE49-F238E27FC236}">
                <a16:creationId xmlns:a16="http://schemas.microsoft.com/office/drawing/2014/main" id="{B1FACEB8-2A07-4003-2257-7F68ED3EE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350" y="456455"/>
            <a:ext cx="5088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 panose="00000500000000000000" pitchFamily="2" charset="0"/>
                <a:ea typeface="Zen Antique Soft"/>
                <a:cs typeface="Zen Antique Soft"/>
                <a:sym typeface="Zen Antique Soft"/>
              </a:rPr>
              <a:t>Summary</a:t>
            </a:r>
            <a:endParaRPr b="1" dirty="0">
              <a:latin typeface="Montserrat" panose="00000500000000000000" pitchFamily="2" charset="0"/>
              <a:ea typeface="Zen Antique Soft"/>
              <a:cs typeface="Zen Antique Soft"/>
              <a:sym typeface="Zen Antique Soft"/>
            </a:endParaRPr>
          </a:p>
        </p:txBody>
      </p:sp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EFC62BD4-BE53-079D-A9BF-748AB299D33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5;p16">
            <a:extLst>
              <a:ext uri="{FF2B5EF4-FFF2-40B4-BE49-F238E27FC236}">
                <a16:creationId xmlns:a16="http://schemas.microsoft.com/office/drawing/2014/main" id="{D88FFCE2-5484-A689-F4CD-62B18B076F93}"/>
              </a:ext>
            </a:extLst>
          </p:cNvPr>
          <p:cNvSpPr txBox="1"/>
          <p:nvPr/>
        </p:nvSpPr>
        <p:spPr>
          <a:xfrm>
            <a:off x="68865" y="1404811"/>
            <a:ext cx="2931399" cy="300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Accomplishments</a:t>
            </a:r>
            <a:r>
              <a:rPr lang="en-US" sz="19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Allow users to edit documentation locally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Create opportunities for crowdsourcing </a:t>
            </a:r>
            <a:r>
              <a:rPr lang="en-US" sz="1900" dirty="0" err="1">
                <a:latin typeface="Lato"/>
                <a:ea typeface="Lato"/>
                <a:cs typeface="Lato"/>
                <a:sym typeface="Lato"/>
              </a:rPr>
              <a:t>SasView</a:t>
            </a:r>
            <a:endParaRPr lang="en-US" sz="19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Documentation for community models is now visible</a:t>
            </a:r>
          </a:p>
        </p:txBody>
      </p:sp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C4207857-8105-FFF8-39A7-F10824A228F2}"/>
              </a:ext>
            </a:extLst>
          </p:cNvPr>
          <p:cNvSpPr txBox="1"/>
          <p:nvPr/>
        </p:nvSpPr>
        <p:spPr>
          <a:xfrm>
            <a:off x="5745625" y="1404809"/>
            <a:ext cx="3275533" cy="300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20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Future work: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Automatic submission of edits to documentation</a:t>
            </a:r>
          </a:p>
          <a:p>
            <a:pPr marL="457200" indent="-342900">
              <a:buSzPts val="1800"/>
              <a:buFont typeface="Wingdings" panose="05000000000000000000" pitchFamily="2" charset="2"/>
              <a:buChar char="§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Documentation regeneration scripts can be optimized</a:t>
            </a:r>
          </a:p>
          <a:p>
            <a:pPr marL="457200" lvl="3" indent="-342900">
              <a:buSzPts val="1800"/>
              <a:buFont typeface="Wingdings" panose="05000000000000000000" pitchFamily="2" charset="2"/>
              <a:buChar char="§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Math still needs internet connection to display correctly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en-US" sz="19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05;p16">
            <a:extLst>
              <a:ext uri="{FF2B5EF4-FFF2-40B4-BE49-F238E27FC236}">
                <a16:creationId xmlns:a16="http://schemas.microsoft.com/office/drawing/2014/main" id="{4B5C6C96-AC0F-2123-99E8-7D8AF3D5B0D2}"/>
              </a:ext>
            </a:extLst>
          </p:cNvPr>
          <p:cNvSpPr txBox="1"/>
          <p:nvPr/>
        </p:nvSpPr>
        <p:spPr>
          <a:xfrm>
            <a:off x="2769779" y="1404809"/>
            <a:ext cx="3275533" cy="300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Bonus: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Math will display regardless of browser settings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en-US" sz="1900" dirty="0">
              <a:latin typeface="Lato"/>
              <a:ea typeface="Lato"/>
              <a:cs typeface="Lato"/>
              <a:sym typeface="Lato"/>
            </a:endParaRPr>
          </a:p>
          <a:p>
            <a:pPr marL="457200" lvl="3" indent="-342900">
              <a:buSzPts val="1800"/>
              <a:buFont typeface="Wingdings" panose="05000000000000000000" pitchFamily="2" charset="2"/>
              <a:buChar char="§"/>
            </a:pPr>
            <a:endParaRPr lang="en-US" sz="19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en-US" sz="19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3785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DC9E-DD72-ECEF-4B07-B1918997AF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Google Shape;106;p16">
            <a:extLst>
              <a:ext uri="{FF2B5EF4-FFF2-40B4-BE49-F238E27FC236}">
                <a16:creationId xmlns:a16="http://schemas.microsoft.com/office/drawing/2014/main" id="{82100454-9F58-8FE1-FE3C-42A2CAD1E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350" y="291125"/>
            <a:ext cx="5088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 panose="00000500000000000000" pitchFamily="2" charset="0"/>
                <a:ea typeface="Zen Antique Soft"/>
                <a:cs typeface="Zen Antique Soft"/>
                <a:sym typeface="Zen Antique Soft"/>
              </a:rPr>
              <a:t>Special Thanks</a:t>
            </a:r>
            <a:endParaRPr b="1" dirty="0">
              <a:latin typeface="Montserrat" panose="00000500000000000000" pitchFamily="2" charset="0"/>
              <a:ea typeface="Zen Antique Soft"/>
              <a:cs typeface="Zen Antique Soft"/>
              <a:sym typeface="Zen Antique Soft"/>
            </a:endParaRPr>
          </a:p>
        </p:txBody>
      </p:sp>
      <p:sp>
        <p:nvSpPr>
          <p:cNvPr id="6" name="Google Shape;105;p16">
            <a:extLst>
              <a:ext uri="{FF2B5EF4-FFF2-40B4-BE49-F238E27FC236}">
                <a16:creationId xmlns:a16="http://schemas.microsoft.com/office/drawing/2014/main" id="{C12C606C-21AD-538C-71AA-70A402007321}"/>
              </a:ext>
            </a:extLst>
          </p:cNvPr>
          <p:cNvSpPr txBox="1"/>
          <p:nvPr/>
        </p:nvSpPr>
        <p:spPr>
          <a:xfrm>
            <a:off x="450311" y="1417131"/>
            <a:ext cx="8243378" cy="301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b="1" dirty="0">
                <a:latin typeface="Lato"/>
                <a:ea typeface="Lato"/>
                <a:cs typeface="Lato"/>
                <a:sym typeface="Lato"/>
              </a:rPr>
              <a:t>Dr. Paul Butler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2500" b="1" dirty="0"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500" b="1" dirty="0">
                <a:latin typeface="Lato"/>
                <a:ea typeface="Lato"/>
                <a:cs typeface="Lato"/>
                <a:sym typeface="Lato"/>
              </a:rPr>
              <a:t>Paul Kienzle, Jeff Krzywon, Dr. Yun Liu, Dr. William Ratcliff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2500" dirty="0"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000" i="1" dirty="0">
                <a:latin typeface="Lato"/>
                <a:ea typeface="Lato"/>
                <a:cs typeface="Lato"/>
                <a:sym typeface="Lato"/>
              </a:rPr>
              <a:t>SHIP Program Sponsors</a:t>
            </a:r>
            <a:r>
              <a:rPr lang="en-US" sz="2000" dirty="0"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Dr. Julie Borchers, Dr. Leland Harriger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2000" b="1" dirty="0"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000" i="1" dirty="0">
                <a:latin typeface="Lato"/>
                <a:ea typeface="Lato"/>
                <a:cs typeface="Lato"/>
                <a:sym typeface="Lato"/>
              </a:rPr>
              <a:t>And other SHIP Students</a:t>
            </a:r>
          </a:p>
        </p:txBody>
      </p:sp>
      <p:pic>
        <p:nvPicPr>
          <p:cNvPr id="2" name="Google Shape;57;p13">
            <a:extLst>
              <a:ext uri="{FF2B5EF4-FFF2-40B4-BE49-F238E27FC236}">
                <a16:creationId xmlns:a16="http://schemas.microsoft.com/office/drawing/2014/main" id="{0F096290-1E1C-398A-BBDB-9696D090B9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09630" y="3419011"/>
            <a:ext cx="3262828" cy="83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26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AC6F-123E-30A0-17BB-64AACF9C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71" y="225332"/>
            <a:ext cx="8520600" cy="572700"/>
          </a:xfrm>
        </p:spPr>
        <p:txBody>
          <a:bodyPr/>
          <a:lstStyle/>
          <a:p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Our Facility</a:t>
            </a:r>
            <a:br>
              <a:rPr lang="en-US" b="1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dirty="0"/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0779971-7830-3264-4447-C056C8B5A4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indoor, factory&#10;&#10;Description automatically generated">
            <a:extLst>
              <a:ext uri="{FF2B5EF4-FFF2-40B4-BE49-F238E27FC236}">
                <a16:creationId xmlns:a16="http://schemas.microsoft.com/office/drawing/2014/main" id="{404B64E1-2532-E5AF-747D-43F7D42D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40" y="466100"/>
            <a:ext cx="5021808" cy="3347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59A860-DE7D-1DBE-B1A9-3099285FBA46}"/>
              </a:ext>
            </a:extLst>
          </p:cNvPr>
          <p:cNvSpPr txBox="1"/>
          <p:nvPr/>
        </p:nvSpPr>
        <p:spPr>
          <a:xfrm>
            <a:off x="4019708" y="3823484"/>
            <a:ext cx="5001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effectLst/>
              </a:rPr>
              <a:t>“NCNR East Guide Hall.” </a:t>
            </a:r>
            <a:r>
              <a:rPr lang="en-US" sz="900" i="1" dirty="0">
                <a:effectLst/>
              </a:rPr>
              <a:t>NIST</a:t>
            </a:r>
            <a:r>
              <a:rPr lang="en-US" sz="900" dirty="0">
                <a:effectLst/>
              </a:rPr>
              <a:t>, April 17, 2017. https://www.nist.gov/image/20170417016guidehalljpg.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FC5B48-1CDC-8C93-3CF8-05683869A988}"/>
              </a:ext>
            </a:extLst>
          </p:cNvPr>
          <p:cNvSpPr txBox="1">
            <a:spLocks/>
          </p:cNvSpPr>
          <p:nvPr/>
        </p:nvSpPr>
        <p:spPr>
          <a:xfrm>
            <a:off x="26884" y="3224269"/>
            <a:ext cx="39508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 variety of instruments</a:t>
            </a:r>
            <a:br>
              <a:rPr lang="en-US" b="1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BC3AA4-C661-C633-3C62-0C17090EBB44}"/>
              </a:ext>
            </a:extLst>
          </p:cNvPr>
          <p:cNvSpPr txBox="1">
            <a:spLocks/>
          </p:cNvSpPr>
          <p:nvPr/>
        </p:nvSpPr>
        <p:spPr>
          <a:xfrm>
            <a:off x="64684" y="1346531"/>
            <a:ext cx="37210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 nuclear reactor</a:t>
            </a:r>
            <a:br>
              <a:rPr lang="en-US" b="1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BAB62-E740-D229-F5A1-D623F8FAB3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49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3D3501F-DF23-2249-2C6A-5A26EF76DC2F}"/>
              </a:ext>
            </a:extLst>
          </p:cNvPr>
          <p:cNvGrpSpPr/>
          <p:nvPr/>
        </p:nvGrpSpPr>
        <p:grpSpPr>
          <a:xfrm>
            <a:off x="2068626" y="2767263"/>
            <a:ext cx="5528347" cy="1984510"/>
            <a:chOff x="2068626" y="2767263"/>
            <a:chExt cx="5528347" cy="1984510"/>
          </a:xfrm>
        </p:grpSpPr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2090DC4E-8E2D-0CC4-646C-4DA451EA9153}"/>
                </a:ext>
              </a:extLst>
            </p:cNvPr>
            <p:cNvSpPr/>
            <p:nvPr/>
          </p:nvSpPr>
          <p:spPr>
            <a:xfrm flipH="1" flipV="1">
              <a:off x="2068626" y="2767263"/>
              <a:ext cx="5374718" cy="1736933"/>
            </a:xfrm>
            <a:prstGeom prst="uturnArrow">
              <a:avLst>
                <a:gd name="adj1" fmla="val 22614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F146FE-8537-99A9-9F50-CA3BEDDA0D5F}"/>
                </a:ext>
              </a:extLst>
            </p:cNvPr>
            <p:cNvSpPr/>
            <p:nvPr/>
          </p:nvSpPr>
          <p:spPr>
            <a:xfrm>
              <a:off x="2218578" y="3828443"/>
              <a:ext cx="53783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i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LOTS OF MATH</a:t>
              </a:r>
            </a:p>
          </p:txBody>
        </p:sp>
      </p:grp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24DE602B-12D7-7F18-CC7D-83699384817C}"/>
              </a:ext>
            </a:extLst>
          </p:cNvPr>
          <p:cNvSpPr txBox="1">
            <a:spLocks/>
          </p:cNvSpPr>
          <p:nvPr/>
        </p:nvSpPr>
        <p:spPr>
          <a:xfrm>
            <a:off x="149683" y="85334"/>
            <a:ext cx="554382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Background: What is SANS?</a:t>
            </a:r>
          </a:p>
        </p:txBody>
      </p:sp>
      <p:pic>
        <p:nvPicPr>
          <p:cNvPr id="6" name="Picture 5" descr="A picture containing flower, accessory&#10;&#10;Description automatically generated">
            <a:extLst>
              <a:ext uri="{FF2B5EF4-FFF2-40B4-BE49-F238E27FC236}">
                <a16:creationId xmlns:a16="http://schemas.microsoft.com/office/drawing/2014/main" id="{5D72E182-05CD-32DB-0937-4020CF3D71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0655" y="1305289"/>
            <a:ext cx="1755826" cy="1818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795EC-F5B4-2833-D5B4-961AA560EB3B}"/>
              </a:ext>
            </a:extLst>
          </p:cNvPr>
          <p:cNvSpPr txBox="1"/>
          <p:nvPr/>
        </p:nvSpPr>
        <p:spPr>
          <a:xfrm>
            <a:off x="68865" y="3132470"/>
            <a:ext cx="21497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effectLst/>
              </a:rPr>
              <a:t>Protein Image: “NIST 2D NMR ‘fingerprinting’ Study Gives Biopharmaceutical Sector New Power to Assure High Quality Monoclonal Antibody Therapeutics.” NIST, December 21, 2018. https://www.nist.gov/news-events/news/2018/12/nist-2d-nmr-fingerprinting-study-gives-biopharmaceutical-sector-new-power. 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3CED9E9-ED0E-B0F9-6745-2EA2E18B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6" y="1680454"/>
            <a:ext cx="906232" cy="90623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6C4B5-0585-6395-C89B-6740707FC9EB}"/>
              </a:ext>
            </a:extLst>
          </p:cNvPr>
          <p:cNvGrpSpPr/>
          <p:nvPr/>
        </p:nvGrpSpPr>
        <p:grpSpPr>
          <a:xfrm>
            <a:off x="728223" y="840341"/>
            <a:ext cx="3492712" cy="2582239"/>
            <a:chOff x="728223" y="840341"/>
            <a:chExt cx="3492712" cy="2582239"/>
          </a:xfrm>
        </p:grpSpPr>
        <p:pic>
          <p:nvPicPr>
            <p:cNvPr id="23" name="Picture 22" descr="Shape, arrow&#10;&#10;Description automatically generated">
              <a:extLst>
                <a:ext uri="{FF2B5EF4-FFF2-40B4-BE49-F238E27FC236}">
                  <a16:creationId xmlns:a16="http://schemas.microsoft.com/office/drawing/2014/main" id="{E13BAE56-56E0-3389-A005-49F6288F2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085" t="30045" r="35595" b="35510"/>
            <a:stretch/>
          </p:blipFill>
          <p:spPr>
            <a:xfrm>
              <a:off x="2921596" y="840341"/>
              <a:ext cx="1299339" cy="2582239"/>
            </a:xfrm>
            <a:prstGeom prst="rect">
              <a:avLst/>
            </a:prstGeom>
            <a:noFill/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36EB97-0E3B-1D6B-D4FE-599C58DCB377}"/>
                </a:ext>
              </a:extLst>
            </p:cNvPr>
            <p:cNvSpPr/>
            <p:nvPr/>
          </p:nvSpPr>
          <p:spPr>
            <a:xfrm>
              <a:off x="728223" y="1748916"/>
              <a:ext cx="1762669" cy="84929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152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NEUTRONS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5B369DC-3937-4AD2-37C6-50E9292929FC}"/>
              </a:ext>
            </a:extLst>
          </p:cNvPr>
          <p:cNvSpPr/>
          <p:nvPr/>
        </p:nvSpPr>
        <p:spPr>
          <a:xfrm>
            <a:off x="2138526" y="922365"/>
            <a:ext cx="974025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6977EF-0F96-D594-7BFF-EFC7C7D2F6BF}"/>
              </a:ext>
            </a:extLst>
          </p:cNvPr>
          <p:cNvSpPr/>
          <p:nvPr/>
        </p:nvSpPr>
        <p:spPr>
          <a:xfrm>
            <a:off x="4274046" y="1123155"/>
            <a:ext cx="112804" cy="22462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06002A-5C56-0585-5801-2BC9F700E88C}"/>
              </a:ext>
            </a:extLst>
          </p:cNvPr>
          <p:cNvSpPr txBox="1"/>
          <p:nvPr/>
        </p:nvSpPr>
        <p:spPr>
          <a:xfrm>
            <a:off x="3899881" y="350736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Detector</a:t>
            </a:r>
          </a:p>
        </p:txBody>
      </p:sp>
      <p:pic>
        <p:nvPicPr>
          <p:cNvPr id="27" name="Google Shape;57;p13">
            <a:extLst>
              <a:ext uri="{FF2B5EF4-FFF2-40B4-BE49-F238E27FC236}">
                <a16:creationId xmlns:a16="http://schemas.microsoft.com/office/drawing/2014/main" id="{83A8B513-B562-7571-EA64-F426DC75F65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AD8793A-8696-6DDA-21A0-53A7D8EB87B7}"/>
              </a:ext>
            </a:extLst>
          </p:cNvPr>
          <p:cNvSpPr txBox="1"/>
          <p:nvPr/>
        </p:nvSpPr>
        <p:spPr>
          <a:xfrm>
            <a:off x="2011293" y="2399547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does a molecule </a:t>
            </a:r>
            <a:r>
              <a:rPr lang="en-US" sz="2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like?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123E8-1548-0808-6C60-DBCAC2000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3735BA-6CAC-1440-7E3B-747D82B52A4E}"/>
              </a:ext>
            </a:extLst>
          </p:cNvPr>
          <p:cNvGrpSpPr/>
          <p:nvPr/>
        </p:nvGrpSpPr>
        <p:grpSpPr>
          <a:xfrm>
            <a:off x="4552765" y="966942"/>
            <a:ext cx="3412140" cy="2452543"/>
            <a:chOff x="4552765" y="966942"/>
            <a:chExt cx="3412140" cy="245254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0F91C1-01F8-3573-FAC6-B54F8EC091F0}"/>
                </a:ext>
              </a:extLst>
            </p:cNvPr>
            <p:cNvSpPr/>
            <p:nvPr/>
          </p:nvSpPr>
          <p:spPr>
            <a:xfrm>
              <a:off x="4552765" y="1917106"/>
              <a:ext cx="1321640" cy="6546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4DF4AD-A03B-9DC6-9D6D-4C75FD13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5355" y="966942"/>
              <a:ext cx="2039550" cy="245254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FA0596F-28ED-818E-C988-AE51A24ED97C}"/>
              </a:ext>
            </a:extLst>
          </p:cNvPr>
          <p:cNvSpPr txBox="1"/>
          <p:nvPr/>
        </p:nvSpPr>
        <p:spPr>
          <a:xfrm>
            <a:off x="1945771" y="4594597"/>
            <a:ext cx="68018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/>
              <a:t>Yearley</a:t>
            </a:r>
            <a:r>
              <a:rPr lang="en-US" sz="900" dirty="0"/>
              <a:t>, Eric J., Isidro E. </a:t>
            </a:r>
            <a:r>
              <a:rPr lang="en-US" sz="900" dirty="0" err="1"/>
              <a:t>Zarraga</a:t>
            </a:r>
            <a:r>
              <a:rPr lang="en-US" sz="900" dirty="0"/>
              <a:t>, Steven J. Shire, Thomas M. Scherer, Yatin </a:t>
            </a:r>
            <a:r>
              <a:rPr lang="en-US" sz="900" dirty="0" err="1"/>
              <a:t>Gokarn</a:t>
            </a:r>
            <a:r>
              <a:rPr lang="en-US" sz="900" dirty="0"/>
              <a:t>, Norman J. Wagner, and Yun Liu. “Small-Angle Neutron Scattering Characterization of Monoclonal Antibody Conformations and Interactions at High Concentrations.” </a:t>
            </a:r>
            <a:r>
              <a:rPr lang="en-US" sz="900" i="1" dirty="0"/>
              <a:t>Biophysical Journal</a:t>
            </a:r>
            <a:r>
              <a:rPr lang="en-US" sz="900" dirty="0"/>
              <a:t> 105, no. 3 (August 6, 2013): 720–31. https://doi.org/10.1016/j.bpj.2013.06.043.</a:t>
            </a:r>
          </a:p>
        </p:txBody>
      </p:sp>
    </p:spTree>
    <p:extLst>
      <p:ext uri="{BB962C8B-B14F-4D97-AF65-F5344CB8AC3E}">
        <p14:creationId xmlns:p14="http://schemas.microsoft.com/office/powerpoint/2010/main" val="6670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9" grpId="0" animBg="1"/>
      <p:bldP spid="20" grpId="0"/>
      <p:bldP spid="3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5EC3CB81-5369-9E87-EDDD-85E4D4380F1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773E7-CDC4-5A2D-2639-48D7699B4204}"/>
              </a:ext>
            </a:extLst>
          </p:cNvPr>
          <p:cNvSpPr txBox="1"/>
          <p:nvPr/>
        </p:nvSpPr>
        <p:spPr>
          <a:xfrm>
            <a:off x="68865" y="156083"/>
            <a:ext cx="8564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Analysis software</a:t>
            </a:r>
            <a:r>
              <a:rPr lang="en-US" sz="2800" b="1" dirty="0">
                <a:solidFill>
                  <a:schemeClr val="accent1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—</a:t>
            </a: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It does the math for us!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51D50-6C29-61A0-078F-8905076130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6435" y="471981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768D94-0E20-F765-3472-116DA282298D}"/>
              </a:ext>
            </a:extLst>
          </p:cNvPr>
          <p:cNvSpPr txBox="1"/>
          <p:nvPr/>
        </p:nvSpPr>
        <p:spPr>
          <a:xfrm>
            <a:off x="3111934" y="750402"/>
            <a:ext cx="5521078" cy="3277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Lato"/>
                <a:ea typeface="Lato"/>
                <a:cs typeface="Lato"/>
                <a:sym typeface="Lato"/>
              </a:rPr>
              <a:t>What makes SasView unique?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" sz="2300" dirty="0">
                <a:latin typeface="Lato"/>
                <a:ea typeface="Lato"/>
                <a:cs typeface="Lato"/>
                <a:sym typeface="Lato"/>
              </a:rPr>
              <a:t>Capable of a wide variety of analysis operations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" sz="2300" b="1" dirty="0">
                <a:latin typeface="Lato"/>
                <a:ea typeface="Lato"/>
                <a:cs typeface="Lato"/>
                <a:sym typeface="Lato"/>
              </a:rPr>
              <a:t>Extensive documentation </a:t>
            </a:r>
            <a:r>
              <a:rPr lang="en" sz="2300" b="1" i="1" dirty="0">
                <a:latin typeface="Lato"/>
                <a:ea typeface="Lato"/>
                <a:cs typeface="Lato"/>
                <a:sym typeface="Lato"/>
              </a:rPr>
              <a:t>~140 Pages, some ~6,000 words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" sz="2300" dirty="0">
                <a:latin typeface="Lato"/>
                <a:ea typeface="Lato"/>
                <a:cs typeface="Lato"/>
                <a:sym typeface="Lato"/>
              </a:rPr>
              <a:t>Maintained by community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347624-91E6-2376-5519-387A2797D9DE}"/>
              </a:ext>
            </a:extLst>
          </p:cNvPr>
          <p:cNvGrpSpPr/>
          <p:nvPr/>
        </p:nvGrpSpPr>
        <p:grpSpPr>
          <a:xfrm>
            <a:off x="82905" y="750402"/>
            <a:ext cx="2368269" cy="3652234"/>
            <a:chOff x="82905" y="750402"/>
            <a:chExt cx="2368269" cy="36522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2BC52A-5034-F427-28B8-90473161D779}"/>
                </a:ext>
              </a:extLst>
            </p:cNvPr>
            <p:cNvGrpSpPr/>
            <p:nvPr/>
          </p:nvGrpSpPr>
          <p:grpSpPr>
            <a:xfrm>
              <a:off x="908859" y="750402"/>
              <a:ext cx="711619" cy="3574389"/>
              <a:chOff x="1006143" y="197730"/>
              <a:chExt cx="1053444" cy="529134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03CCE0-03A2-5AEA-45D6-30BC10D1B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144" y="197730"/>
                <a:ext cx="1053132" cy="3043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96C491E-D16D-8691-2270-CCC314147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818"/>
              <a:stretch/>
            </p:blipFill>
            <p:spPr>
              <a:xfrm>
                <a:off x="1006143" y="3240742"/>
                <a:ext cx="1053444" cy="224832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198739A-3460-FA0E-06A6-325A300F127D}"/>
                </a:ext>
              </a:extLst>
            </p:cNvPr>
            <p:cNvGrpSpPr/>
            <p:nvPr/>
          </p:nvGrpSpPr>
          <p:grpSpPr>
            <a:xfrm>
              <a:off x="1744238" y="753930"/>
              <a:ext cx="706936" cy="3648706"/>
              <a:chOff x="1661044" y="779047"/>
              <a:chExt cx="706936" cy="364870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82D9E43-E85B-9CAA-C71D-C8744386D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1044" y="779047"/>
                <a:ext cx="701986" cy="189141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57ED30B-7D0D-C412-D2AB-E1E510298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1044" y="2659465"/>
                <a:ext cx="706936" cy="1768288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DD206F-BB8F-B42E-5203-EFFD645A6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905" y="757289"/>
              <a:ext cx="701985" cy="1984276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F447229-7C81-BEB6-2D8C-34F78FA71A24}"/>
              </a:ext>
            </a:extLst>
          </p:cNvPr>
          <p:cNvSpPr/>
          <p:nvPr/>
        </p:nvSpPr>
        <p:spPr>
          <a:xfrm flipV="1">
            <a:off x="647088" y="1450764"/>
            <a:ext cx="1201882" cy="214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771F0-681E-1627-B4EE-FCB5E04D288C}"/>
              </a:ext>
            </a:extLst>
          </p:cNvPr>
          <p:cNvGrpSpPr/>
          <p:nvPr/>
        </p:nvGrpSpPr>
        <p:grpSpPr>
          <a:xfrm>
            <a:off x="1672958" y="1634171"/>
            <a:ext cx="3000882" cy="3114553"/>
            <a:chOff x="1672958" y="1634171"/>
            <a:chExt cx="3000882" cy="3114553"/>
          </a:xfrm>
        </p:grpSpPr>
        <p:pic>
          <p:nvPicPr>
            <p:cNvPr id="20" name="Picture 19" descr="A picture containing text, tableware, clipart, dishware&#10;&#10;Description automatically generated">
              <a:extLst>
                <a:ext uri="{FF2B5EF4-FFF2-40B4-BE49-F238E27FC236}">
                  <a16:creationId xmlns:a16="http://schemas.microsoft.com/office/drawing/2014/main" id="{9BAAB891-9C23-B860-3854-1C8C72DD3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6647" y="4196233"/>
              <a:ext cx="1917193" cy="55249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B30A761-E582-D837-7776-543DC13390CF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>
              <a:off x="1672958" y="1634171"/>
              <a:ext cx="1298842" cy="258407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74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 build="p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5EC3CB81-5369-9E87-EDDD-85E4D4380F1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A5CD539D-868F-1BF6-A000-731FCC4B5621}"/>
              </a:ext>
            </a:extLst>
          </p:cNvPr>
          <p:cNvSpPr txBox="1">
            <a:spLocks/>
          </p:cNvSpPr>
          <p:nvPr/>
        </p:nvSpPr>
        <p:spPr>
          <a:xfrm>
            <a:off x="149683" y="85334"/>
            <a:ext cx="649456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About the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99260-6752-61B5-6DC2-9D93AD44322C}"/>
              </a:ext>
            </a:extLst>
          </p:cNvPr>
          <p:cNvGrpSpPr/>
          <p:nvPr/>
        </p:nvGrpSpPr>
        <p:grpSpPr>
          <a:xfrm>
            <a:off x="5718716" y="1030804"/>
            <a:ext cx="3220236" cy="2505933"/>
            <a:chOff x="6084493" y="1947961"/>
            <a:chExt cx="3220236" cy="25059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5890" r="5539" b="25236"/>
            <a:stretch/>
          </p:blipFill>
          <p:spPr>
            <a:xfrm>
              <a:off x="6084493" y="2733557"/>
              <a:ext cx="1438935" cy="108517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5765A0-E469-8A6A-21D4-15D957E7C87A}"/>
                </a:ext>
              </a:extLst>
            </p:cNvPr>
            <p:cNvGrpSpPr/>
            <p:nvPr/>
          </p:nvGrpSpPr>
          <p:grpSpPr>
            <a:xfrm>
              <a:off x="7743829" y="1947961"/>
              <a:ext cx="1560900" cy="2505933"/>
              <a:chOff x="10967490" y="1708126"/>
              <a:chExt cx="2271601" cy="364692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2B4DCCA-834C-9E42-BBF5-D48921A6DB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311"/>
              <a:stretch/>
            </p:blipFill>
            <p:spPr bwMode="auto">
              <a:xfrm>
                <a:off x="10967490" y="1708126"/>
                <a:ext cx="2271600" cy="1546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0D864C2-6915-D74A-9292-D99B56665C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67491" y="3641051"/>
                <a:ext cx="2271600" cy="1713998"/>
              </a:xfrm>
              <a:prstGeom prst="rect">
                <a:avLst/>
              </a:prstGeom>
            </p:spPr>
          </p:pic>
        </p:grpSp>
      </p:grpSp>
      <p:pic>
        <p:nvPicPr>
          <p:cNvPr id="20" name="Picture 19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9BAAB891-9C23-B860-3854-1C8C72DD3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854" y="68043"/>
            <a:ext cx="1917193" cy="5524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51D50-6C29-61A0-078F-8905076130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6435" y="471981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C860D0-46CE-AB02-E434-557DAC2AE173}"/>
              </a:ext>
            </a:extLst>
          </p:cNvPr>
          <p:cNvSpPr txBox="1"/>
          <p:nvPr/>
        </p:nvSpPr>
        <p:spPr>
          <a:xfrm>
            <a:off x="4137046" y="91324"/>
            <a:ext cx="278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tserrat"/>
                <a:sym typeface="Montserrat"/>
              </a:rPr>
              <a:t>community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01DFE-8E6B-9108-5578-19192C989D42}"/>
              </a:ext>
            </a:extLst>
          </p:cNvPr>
          <p:cNvSpPr txBox="1"/>
          <p:nvPr/>
        </p:nvSpPr>
        <p:spPr>
          <a:xfrm>
            <a:off x="1972379" y="47741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effectLst/>
              </a:rPr>
              <a:t>Ahmed, Adnan. “The Bus Factor.” </a:t>
            </a:r>
            <a:r>
              <a:rPr lang="en-US" sz="900" i="1" dirty="0" err="1">
                <a:effectLst/>
              </a:rPr>
              <a:t>Tajawal</a:t>
            </a:r>
            <a:r>
              <a:rPr lang="en-US" sz="900" dirty="0">
                <a:effectLst/>
              </a:rPr>
              <a:t> (blog), May 4, 2018. https://medium.com/tech-tajawal/the-bus-factor-6ea1a3ede6bd.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7D63F-6DC7-EB88-CA67-704D36392E01}"/>
              </a:ext>
            </a:extLst>
          </p:cNvPr>
          <p:cNvSpPr txBox="1"/>
          <p:nvPr/>
        </p:nvSpPr>
        <p:spPr>
          <a:xfrm>
            <a:off x="609600" y="1005229"/>
            <a:ext cx="50000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" sz="2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An open-source, collaborative, &amp; international project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C302C-CA65-21F6-5B2B-0D193CBF6C5A}"/>
              </a:ext>
            </a:extLst>
          </p:cNvPr>
          <p:cNvSpPr txBox="1"/>
          <p:nvPr/>
        </p:nvSpPr>
        <p:spPr>
          <a:xfrm>
            <a:off x="476301" y="2748905"/>
            <a:ext cx="37533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2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rotected from the </a:t>
            </a:r>
            <a:r>
              <a:rPr lang="en" sz="28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BUS FACTOR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DD4D10-F447-E731-F45A-656EFC1E86E6}"/>
              </a:ext>
            </a:extLst>
          </p:cNvPr>
          <p:cNvGrpSpPr/>
          <p:nvPr/>
        </p:nvGrpSpPr>
        <p:grpSpPr>
          <a:xfrm>
            <a:off x="4981417" y="3057074"/>
            <a:ext cx="3819368" cy="1966176"/>
            <a:chOff x="1695865" y="29287086"/>
            <a:chExt cx="22981815" cy="118308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F4F3F3-12E4-CB31-1B1D-D041B3A32137}"/>
                </a:ext>
              </a:extLst>
            </p:cNvPr>
            <p:cNvGrpSpPr/>
            <p:nvPr/>
          </p:nvGrpSpPr>
          <p:grpSpPr>
            <a:xfrm>
              <a:off x="6681303" y="29287086"/>
              <a:ext cx="17996377" cy="11830835"/>
              <a:chOff x="5801929" y="29420421"/>
              <a:chExt cx="17996377" cy="11830835"/>
            </a:xfrm>
            <a:noFill/>
          </p:grpSpPr>
          <p:pic>
            <p:nvPicPr>
              <p:cNvPr id="14" name="Google Shape;127;p29">
                <a:extLst>
                  <a:ext uri="{FF2B5EF4-FFF2-40B4-BE49-F238E27FC236}">
                    <a16:creationId xmlns:a16="http://schemas.microsoft.com/office/drawing/2014/main" id="{A0BBF121-ECBA-3B86-89CA-045B0694615D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212668" y="36156729"/>
                <a:ext cx="3029919" cy="213471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5" name="Google Shape;126;p29">
                <a:extLst>
                  <a:ext uri="{FF2B5EF4-FFF2-40B4-BE49-F238E27FC236}">
                    <a16:creationId xmlns:a16="http://schemas.microsoft.com/office/drawing/2014/main" id="{ACE6E8AD-7A6C-FF77-CADF-75ED1F6C682E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801929" y="29420421"/>
                <a:ext cx="7560360" cy="213471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6" name="Google Shape;122;p29">
                <a:extLst>
                  <a:ext uri="{FF2B5EF4-FFF2-40B4-BE49-F238E27FC236}">
                    <a16:creationId xmlns:a16="http://schemas.microsoft.com/office/drawing/2014/main" id="{00D6DDC8-99AB-E290-C0C8-AA736C9D62DD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4360611" y="38909833"/>
                <a:ext cx="3797218" cy="2341423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3" name="Google Shape;121;p29">
                <a:extLst>
                  <a:ext uri="{FF2B5EF4-FFF2-40B4-BE49-F238E27FC236}">
                    <a16:creationId xmlns:a16="http://schemas.microsoft.com/office/drawing/2014/main" id="{89F0EC30-00B7-7CAB-697C-3435523BFB71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039952" y="33533585"/>
                <a:ext cx="2256875" cy="2141978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5" name="Google Shape;120;p29">
                <a:extLst>
                  <a:ext uri="{FF2B5EF4-FFF2-40B4-BE49-F238E27FC236}">
                    <a16:creationId xmlns:a16="http://schemas.microsoft.com/office/drawing/2014/main" id="{C5C3D5F5-A9E4-2414-8220-F1142EC406A5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13124111" y="33307146"/>
                <a:ext cx="4491269" cy="240871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6" name="Google Shape;118;p29">
                <a:extLst>
                  <a:ext uri="{FF2B5EF4-FFF2-40B4-BE49-F238E27FC236}">
                    <a16:creationId xmlns:a16="http://schemas.microsoft.com/office/drawing/2014/main" id="{4E365A0A-F6F6-4964-C7E8-569EC7157F18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r="31850"/>
              <a:stretch/>
            </p:blipFill>
            <p:spPr>
              <a:xfrm>
                <a:off x="11553658" y="36115412"/>
                <a:ext cx="6946355" cy="2038530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7" name="Google Shape;123;p29">
                <a:extLst>
                  <a:ext uri="{FF2B5EF4-FFF2-40B4-BE49-F238E27FC236}">
                    <a16:creationId xmlns:a16="http://schemas.microsoft.com/office/drawing/2014/main" id="{2B402B40-A7CB-83AD-3BE8-59FA1EB98E99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18641916" y="39180756"/>
                <a:ext cx="3405205" cy="1718796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8" name="Google Shape;119;p29">
                <a:extLst>
                  <a:ext uri="{FF2B5EF4-FFF2-40B4-BE49-F238E27FC236}">
                    <a16:creationId xmlns:a16="http://schemas.microsoft.com/office/drawing/2014/main" id="{62A5B5FF-5CB6-9415-6C73-91C156791FFE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 r="68624" b="51224"/>
              <a:stretch/>
            </p:blipFill>
            <p:spPr>
              <a:xfrm>
                <a:off x="18641916" y="33343255"/>
                <a:ext cx="5156390" cy="1718796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29" name="Google Shape;125;p29">
                <a:extLst>
                  <a:ext uri="{FF2B5EF4-FFF2-40B4-BE49-F238E27FC236}">
                    <a16:creationId xmlns:a16="http://schemas.microsoft.com/office/drawing/2014/main" id="{61811D0F-598E-B69C-185F-4A14FDD50C09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10242587" y="39006968"/>
                <a:ext cx="2455417" cy="171879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12" name="Picture 11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B3CCAAF-0BA8-CD9C-0415-9E7F0372B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66" t="53882" r="22628" b="21329"/>
            <a:stretch/>
          </p:blipFill>
          <p:spPr>
            <a:xfrm>
              <a:off x="1695865" y="32317621"/>
              <a:ext cx="7560361" cy="2406998"/>
            </a:xfrm>
            <a:prstGeom prst="rect">
              <a:avLst/>
            </a:prstGeom>
          </p:spPr>
        </p:pic>
      </p:grpSp>
      <p:pic>
        <p:nvPicPr>
          <p:cNvPr id="24" name="Picture 2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132A304-C108-8AD9-C85D-08E7DD1593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4266" y="325276"/>
            <a:ext cx="7095467" cy="39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9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EF3EC-B289-0E6A-418F-B3877022A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4EB39-C18D-6FFA-2FC8-AC38B8F85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"/>
          <a:stretch/>
        </p:blipFill>
        <p:spPr>
          <a:xfrm>
            <a:off x="908462" y="78581"/>
            <a:ext cx="7487250" cy="4518538"/>
          </a:xfrm>
          <a:prstGeom prst="rect">
            <a:avLst/>
          </a:prstGeom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2A0BC053-8A99-6749-9AB9-291706E0C1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6FCC33-9550-1DE7-A4FB-F86A562DFCF4}"/>
              </a:ext>
            </a:extLst>
          </p:cNvPr>
          <p:cNvGrpSpPr/>
          <p:nvPr/>
        </p:nvGrpSpPr>
        <p:grpSpPr>
          <a:xfrm>
            <a:off x="908462" y="78581"/>
            <a:ext cx="2208118" cy="176218"/>
            <a:chOff x="908462" y="78581"/>
            <a:chExt cx="2208118" cy="176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42A09A-FF10-EA61-2355-EE7730A7B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13"/>
            <a:stretch/>
          </p:blipFill>
          <p:spPr>
            <a:xfrm>
              <a:off x="908462" y="78581"/>
              <a:ext cx="1682338" cy="17621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2280EA-02BF-4847-2053-FA719E2F8DDD}"/>
                </a:ext>
              </a:extLst>
            </p:cNvPr>
            <p:cNvSpPr/>
            <p:nvPr/>
          </p:nvSpPr>
          <p:spPr>
            <a:xfrm>
              <a:off x="2552700" y="78581"/>
              <a:ext cx="563880" cy="1762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9E755-4354-C7DC-DED4-C1B9597B6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199" y="1317147"/>
            <a:ext cx="1419555" cy="176611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F548CE7-12C1-7E1C-D230-D94669B2A2A1}"/>
              </a:ext>
            </a:extLst>
          </p:cNvPr>
          <p:cNvSpPr/>
          <p:nvPr/>
        </p:nvSpPr>
        <p:spPr>
          <a:xfrm rot="20659687">
            <a:off x="5565851" y="2300215"/>
            <a:ext cx="829060" cy="64369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5888A0-DDEF-163D-B08A-6786EF418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866" y="1317147"/>
            <a:ext cx="1130304" cy="77835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B78591CC-A266-C729-031F-AF5C8C56DC52}"/>
              </a:ext>
            </a:extLst>
          </p:cNvPr>
          <p:cNvSpPr/>
          <p:nvPr/>
        </p:nvSpPr>
        <p:spPr>
          <a:xfrm>
            <a:off x="1331843" y="3556447"/>
            <a:ext cx="1009402" cy="1009402"/>
          </a:xfrm>
          <a:prstGeom prst="flowChartConnector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F1CE943B-74B2-FC42-A5C4-DE8E8960F1EA}"/>
              </a:ext>
            </a:extLst>
          </p:cNvPr>
          <p:cNvSpPr txBox="1">
            <a:spLocks/>
          </p:cNvSpPr>
          <p:nvPr/>
        </p:nvSpPr>
        <p:spPr>
          <a:xfrm>
            <a:off x="959846" y="3593613"/>
            <a:ext cx="411814" cy="48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B72A9-3A23-53F1-C868-C1A827C469EE}"/>
              </a:ext>
            </a:extLst>
          </p:cNvPr>
          <p:cNvSpPr txBox="1"/>
          <p:nvPr/>
        </p:nvSpPr>
        <p:spPr>
          <a:xfrm>
            <a:off x="1634663" y="4041117"/>
            <a:ext cx="403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t₂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6E4BC6-8BBE-3EA2-B9CF-FB455CDB410A}"/>
              </a:ext>
            </a:extLst>
          </p:cNvPr>
          <p:cNvCxnSpPr/>
          <p:nvPr/>
        </p:nvCxnSpPr>
        <p:spPr>
          <a:xfrm>
            <a:off x="1836543" y="4041117"/>
            <a:ext cx="34257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FA1E7F-1744-FB83-2C16-9C66856E4F60}"/>
              </a:ext>
            </a:extLst>
          </p:cNvPr>
          <p:cNvCxnSpPr>
            <a:cxnSpLocks/>
          </p:cNvCxnSpPr>
          <p:nvPr/>
        </p:nvCxnSpPr>
        <p:spPr>
          <a:xfrm>
            <a:off x="1306451" y="3796711"/>
            <a:ext cx="106713" cy="5683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63;p14">
            <a:extLst>
              <a:ext uri="{FF2B5EF4-FFF2-40B4-BE49-F238E27FC236}">
                <a16:creationId xmlns:a16="http://schemas.microsoft.com/office/drawing/2014/main" id="{FFAA0A66-9003-0DC2-3826-EBC1EA6E6EBC}"/>
              </a:ext>
            </a:extLst>
          </p:cNvPr>
          <p:cNvSpPr txBox="1">
            <a:spLocks/>
          </p:cNvSpPr>
          <p:nvPr/>
        </p:nvSpPr>
        <p:spPr>
          <a:xfrm>
            <a:off x="2206425" y="4239209"/>
            <a:ext cx="1478953" cy="48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9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I = f(t₁ t₂)</a:t>
            </a:r>
          </a:p>
          <a:p>
            <a:endParaRPr lang="en-US" sz="19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5CCC034-1E16-0709-6D63-7054517E89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333"/>
          <a:stretch/>
        </p:blipFill>
        <p:spPr>
          <a:xfrm>
            <a:off x="2366637" y="3007905"/>
            <a:ext cx="1279087" cy="117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7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9.87654E-7 L -0.29618 -0.20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9" y="-10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0.56423 0.223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12" y="111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" grpId="0" animBg="1"/>
      <p:bldP spid="3" grpId="0"/>
      <p:bldP spid="9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BD2E3-042E-71C1-6F5A-3E564E7E5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63;p14">
            <a:extLst>
              <a:ext uri="{FF2B5EF4-FFF2-40B4-BE49-F238E27FC236}">
                <a16:creationId xmlns:a16="http://schemas.microsoft.com/office/drawing/2014/main" id="{682D251F-D403-931C-8048-59B923B33B12}"/>
              </a:ext>
            </a:extLst>
          </p:cNvPr>
          <p:cNvSpPr txBox="1">
            <a:spLocks/>
          </p:cNvSpPr>
          <p:nvPr/>
        </p:nvSpPr>
        <p:spPr>
          <a:xfrm>
            <a:off x="149683" y="95284"/>
            <a:ext cx="752858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What does documentation look like?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04C02-44B3-4B62-6874-3AB8E9FA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197" y="630484"/>
            <a:ext cx="3727611" cy="3598919"/>
          </a:xfrm>
          <a:prstGeom prst="rect">
            <a:avLst/>
          </a:prstGeom>
        </p:spPr>
      </p:pic>
      <p:pic>
        <p:nvPicPr>
          <p:cNvPr id="23" name="Google Shape;57;p13">
            <a:extLst>
              <a:ext uri="{FF2B5EF4-FFF2-40B4-BE49-F238E27FC236}">
                <a16:creationId xmlns:a16="http://schemas.microsoft.com/office/drawing/2014/main" id="{92DBC588-4AAC-9C28-C76A-E90C83B99F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6B2D1-3A47-ACA2-0A8F-180CE1E0B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705"/>
          <a:stretch/>
        </p:blipFill>
        <p:spPr>
          <a:xfrm>
            <a:off x="149683" y="836284"/>
            <a:ext cx="4422317" cy="3187318"/>
          </a:xfrm>
          <a:prstGeom prst="rect">
            <a:avLst/>
          </a:prstGeom>
        </p:spPr>
      </p:pic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0BC62BF4-918B-8DE5-5FF9-AFEB7BE93F81}"/>
              </a:ext>
            </a:extLst>
          </p:cNvPr>
          <p:cNvSpPr txBox="1">
            <a:spLocks/>
          </p:cNvSpPr>
          <p:nvPr/>
        </p:nvSpPr>
        <p:spPr>
          <a:xfrm>
            <a:off x="149683" y="4047878"/>
            <a:ext cx="313938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What we write </a:t>
            </a:r>
          </a:p>
        </p:txBody>
      </p:sp>
      <p:sp>
        <p:nvSpPr>
          <p:cNvPr id="10" name="Google Shape;63;p14">
            <a:extLst>
              <a:ext uri="{FF2B5EF4-FFF2-40B4-BE49-F238E27FC236}">
                <a16:creationId xmlns:a16="http://schemas.microsoft.com/office/drawing/2014/main" id="{E3015929-964C-1070-EA7B-65AF09218C18}"/>
              </a:ext>
            </a:extLst>
          </p:cNvPr>
          <p:cNvSpPr txBox="1">
            <a:spLocks/>
          </p:cNvSpPr>
          <p:nvPr/>
        </p:nvSpPr>
        <p:spPr>
          <a:xfrm>
            <a:off x="5019197" y="4245416"/>
            <a:ext cx="313938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What we see </a:t>
            </a:r>
          </a:p>
        </p:txBody>
      </p:sp>
    </p:spTree>
    <p:extLst>
      <p:ext uri="{BB962C8B-B14F-4D97-AF65-F5344CB8AC3E}">
        <p14:creationId xmlns:p14="http://schemas.microsoft.com/office/powerpoint/2010/main" val="33726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F6CB-4F9C-4F76-AF07-BC347641A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F97889D9-154C-8102-7AED-C0A0290ABC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;p14">
            <a:extLst>
              <a:ext uri="{FF2B5EF4-FFF2-40B4-BE49-F238E27FC236}">
                <a16:creationId xmlns:a16="http://schemas.microsoft.com/office/drawing/2014/main" id="{3B67C6BA-8F9B-FB54-EA78-561B66DB1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64" y="80731"/>
            <a:ext cx="690343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Documentation Problems: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AF3F4D-797E-736E-1FC3-E04BBDE83D9C}"/>
              </a:ext>
            </a:extLst>
          </p:cNvPr>
          <p:cNvSpPr/>
          <p:nvPr/>
        </p:nvSpPr>
        <p:spPr>
          <a:xfrm>
            <a:off x="3617669" y="917759"/>
            <a:ext cx="1815353" cy="914400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1DE1B3-011F-4F69-AEA4-C091CCDC26FC}"/>
              </a:ext>
            </a:extLst>
          </p:cNvPr>
          <p:cNvSpPr txBox="1"/>
          <p:nvPr/>
        </p:nvSpPr>
        <p:spPr>
          <a:xfrm>
            <a:off x="450473" y="1854089"/>
            <a:ext cx="233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we write ✔️</a:t>
            </a:r>
          </a:p>
          <a:p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we see    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2E1AC9-71CF-27F9-193A-B3021660BC27}"/>
              </a:ext>
            </a:extLst>
          </p:cNvPr>
          <p:cNvSpPr txBox="1"/>
          <p:nvPr/>
        </p:nvSpPr>
        <p:spPr>
          <a:xfrm>
            <a:off x="3520581" y="3713880"/>
            <a:ext cx="233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we write❌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90D2A3-FE5F-84C7-FA33-9F33FD2335D1}"/>
              </a:ext>
            </a:extLst>
          </p:cNvPr>
          <p:cNvSpPr txBox="1"/>
          <p:nvPr/>
        </p:nvSpPr>
        <p:spPr>
          <a:xfrm>
            <a:off x="7193768" y="1949784"/>
            <a:ext cx="45988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❌</a:t>
            </a:r>
            <a:endParaRPr lang="en-US" sz="3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15661DE-156F-0C29-1FA6-9A1C46AD15CD}"/>
              </a:ext>
            </a:extLst>
          </p:cNvPr>
          <p:cNvGrpSpPr/>
          <p:nvPr/>
        </p:nvGrpSpPr>
        <p:grpSpPr>
          <a:xfrm>
            <a:off x="649417" y="-463929"/>
            <a:ext cx="7751858" cy="4044208"/>
            <a:chOff x="649417" y="-463929"/>
            <a:chExt cx="7751858" cy="404420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A359B0-1A9C-C4A8-F091-279D64ADE03E}"/>
                </a:ext>
              </a:extLst>
            </p:cNvPr>
            <p:cNvGrpSpPr/>
            <p:nvPr/>
          </p:nvGrpSpPr>
          <p:grpSpPr>
            <a:xfrm>
              <a:off x="649417" y="1008527"/>
              <a:ext cx="7751858" cy="2571752"/>
              <a:chOff x="649417" y="1008527"/>
              <a:chExt cx="7751858" cy="257175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F2EC00C-A2AC-0D7F-A9B5-BDEF16243FDE}"/>
                  </a:ext>
                </a:extLst>
              </p:cNvPr>
              <p:cNvSpPr/>
              <p:nvPr/>
            </p:nvSpPr>
            <p:spPr>
              <a:xfrm>
                <a:off x="649417" y="1008527"/>
                <a:ext cx="1553135" cy="7328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Model</a:t>
                </a:r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404D665-F19B-9C4C-2AAA-4C14D5D4B9C8}"/>
                  </a:ext>
                </a:extLst>
              </p:cNvPr>
              <p:cNvSpPr/>
              <p:nvPr/>
            </p:nvSpPr>
            <p:spPr>
              <a:xfrm>
                <a:off x="3748777" y="2847414"/>
                <a:ext cx="1553135" cy="732865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User</a:t>
                </a:r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DC0A896-B062-D07E-E426-1654956F2310}"/>
                  </a:ext>
                </a:extLst>
              </p:cNvPr>
              <p:cNvSpPr/>
              <p:nvPr/>
            </p:nvSpPr>
            <p:spPr>
              <a:xfrm>
                <a:off x="6848140" y="1011886"/>
                <a:ext cx="1553135" cy="73286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Developer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1C83041-9AAF-4649-642F-BD913B6B41EB}"/>
                  </a:ext>
                </a:extLst>
              </p:cNvPr>
              <p:cNvCxnSpPr>
                <a:cxnSpLocks/>
                <a:stCxn id="17" idx="1"/>
                <a:endCxn id="14" idx="6"/>
              </p:cNvCxnSpPr>
              <p:nvPr/>
            </p:nvCxnSpPr>
            <p:spPr>
              <a:xfrm flipH="1">
                <a:off x="2202552" y="1374959"/>
                <a:ext cx="1415117" cy="1"/>
              </a:xfrm>
              <a:prstGeom prst="straightConnector1">
                <a:avLst/>
              </a:prstGeom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554F043-3356-ABF2-5407-505396381A1F}"/>
                  </a:ext>
                </a:extLst>
              </p:cNvPr>
              <p:cNvCxnSpPr>
                <a:cxnSpLocks/>
                <a:stCxn id="17" idx="2"/>
                <a:endCxn id="15" idx="0"/>
              </p:cNvCxnSpPr>
              <p:nvPr/>
            </p:nvCxnSpPr>
            <p:spPr>
              <a:xfrm flipH="1">
                <a:off x="4525345" y="1832159"/>
                <a:ext cx="1" cy="1015255"/>
              </a:xfrm>
              <a:prstGeom prst="straightConnector1">
                <a:avLst/>
              </a:prstGeom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6563326-4947-5B09-43C0-D2CFB761BACE}"/>
                  </a:ext>
                </a:extLst>
              </p:cNvPr>
              <p:cNvCxnSpPr>
                <a:cxnSpLocks/>
                <a:stCxn id="17" idx="3"/>
                <a:endCxn id="16" idx="2"/>
              </p:cNvCxnSpPr>
              <p:nvPr/>
            </p:nvCxnSpPr>
            <p:spPr>
              <a:xfrm>
                <a:off x="5433022" y="1374959"/>
                <a:ext cx="1415118" cy="3360"/>
              </a:xfrm>
              <a:prstGeom prst="straightConnector1">
                <a:avLst/>
              </a:prstGeom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43D2EA-43CB-C17D-8E3B-A6CCB8EF346D}"/>
                </a:ext>
              </a:extLst>
            </p:cNvPr>
            <p:cNvSpPr/>
            <p:nvPr/>
          </p:nvSpPr>
          <p:spPr>
            <a:xfrm>
              <a:off x="3748776" y="-463929"/>
              <a:ext cx="1553135" cy="73286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8056CC-7304-4186-DA1C-88CEB8D8011A}"/>
              </a:ext>
            </a:extLst>
          </p:cNvPr>
          <p:cNvSpPr txBox="1"/>
          <p:nvPr/>
        </p:nvSpPr>
        <p:spPr>
          <a:xfrm>
            <a:off x="3533538" y="3983054"/>
            <a:ext cx="2019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we see   ✔️</a:t>
            </a:r>
          </a:p>
        </p:txBody>
      </p:sp>
    </p:spTree>
    <p:extLst>
      <p:ext uri="{BB962C8B-B14F-4D97-AF65-F5344CB8AC3E}">
        <p14:creationId xmlns:p14="http://schemas.microsoft.com/office/powerpoint/2010/main" val="22179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  <p:bldP spid="38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9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336124C-D071-BBF7-CCCF-B9E886ECDB49}"/>
              </a:ext>
            </a:extLst>
          </p:cNvPr>
          <p:cNvCxnSpPr>
            <a:cxnSpLocks/>
            <a:stCxn id="4" idx="2"/>
            <a:endCxn id="3" idx="4"/>
          </p:cNvCxnSpPr>
          <p:nvPr/>
        </p:nvCxnSpPr>
        <p:spPr>
          <a:xfrm rot="10800000">
            <a:off x="5195772" y="1233340"/>
            <a:ext cx="718977" cy="1185541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5A221B7-2449-BA4F-F94A-5F4B20673C53}"/>
              </a:ext>
            </a:extLst>
          </p:cNvPr>
          <p:cNvCxnSpPr>
            <a:cxnSpLocks/>
            <a:stCxn id="3" idx="6"/>
            <a:endCxn id="4" idx="0"/>
          </p:cNvCxnSpPr>
          <p:nvPr/>
        </p:nvCxnSpPr>
        <p:spPr>
          <a:xfrm>
            <a:off x="6703735" y="687336"/>
            <a:ext cx="812356" cy="115173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D29CB9F6-DDEA-6E38-BD1C-4A51FDC93BC1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rot="5400000">
            <a:off x="6561968" y="2535100"/>
            <a:ext cx="490530" cy="1417717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F44C492-E70E-739D-A54E-5093D2C8EAC7}"/>
              </a:ext>
            </a:extLst>
          </p:cNvPr>
          <p:cNvGrpSpPr/>
          <p:nvPr/>
        </p:nvGrpSpPr>
        <p:grpSpPr>
          <a:xfrm>
            <a:off x="3687807" y="-75259"/>
            <a:ext cx="3358372" cy="1611462"/>
            <a:chOff x="3544200" y="7589"/>
            <a:chExt cx="3358372" cy="161146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A3D2DC8-7182-2375-3395-AF7C62D345F5}"/>
                </a:ext>
              </a:extLst>
            </p:cNvPr>
            <p:cNvSpPr/>
            <p:nvPr/>
          </p:nvSpPr>
          <p:spPr>
            <a:xfrm>
              <a:off x="3544200" y="224181"/>
              <a:ext cx="3015928" cy="1092006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Make changes to 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ReST</a:t>
              </a:r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documentation</a:t>
              </a:r>
            </a:p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SasView GUI editor</a:t>
              </a:r>
            </a:p>
          </p:txBody>
        </p:sp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940F96C-2BBF-FC47-6E7C-80BEBD652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91110" y="7589"/>
              <a:ext cx="1611462" cy="16114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DBF1FFE-E2E7-4B73-437E-AD151B297F02}"/>
              </a:ext>
            </a:extLst>
          </p:cNvPr>
          <p:cNvGrpSpPr/>
          <p:nvPr/>
        </p:nvGrpSpPr>
        <p:grpSpPr>
          <a:xfrm>
            <a:off x="5914748" y="1839066"/>
            <a:ext cx="3202685" cy="1159627"/>
            <a:chOff x="6474548" y="1928575"/>
            <a:chExt cx="2567184" cy="9295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39F942B-067A-41EB-06C0-D1921649DEB5}"/>
                </a:ext>
              </a:extLst>
            </p:cNvPr>
            <p:cNvSpPr/>
            <p:nvPr/>
          </p:nvSpPr>
          <p:spPr>
            <a:xfrm>
              <a:off x="6474548" y="1928575"/>
              <a:ext cx="2567184" cy="929525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View changes</a:t>
              </a:r>
            </a:p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HTML </a:t>
              </a:r>
            </a:p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formatted docs</a:t>
              </a:r>
            </a:p>
          </p:txBody>
        </p:sp>
        <p:pic>
          <p:nvPicPr>
            <p:cNvPr id="98" name="Picture 9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E7682B0-498E-32C1-2815-C03A98525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8979" y="2015752"/>
              <a:ext cx="755169" cy="755169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D3C39E7-EBD3-AC74-72AA-D0EA34E985BB}"/>
              </a:ext>
            </a:extLst>
          </p:cNvPr>
          <p:cNvGrpSpPr/>
          <p:nvPr/>
        </p:nvGrpSpPr>
        <p:grpSpPr>
          <a:xfrm>
            <a:off x="4590409" y="3397068"/>
            <a:ext cx="3015929" cy="1291863"/>
            <a:chOff x="4714165" y="3532698"/>
            <a:chExt cx="2567184" cy="109964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1B43B0-D47A-1A2E-E65E-A2D15F819140}"/>
                </a:ext>
              </a:extLst>
            </p:cNvPr>
            <p:cNvSpPr/>
            <p:nvPr/>
          </p:nvSpPr>
          <p:spPr>
            <a:xfrm>
              <a:off x="4714165" y="3611141"/>
              <a:ext cx="2567184" cy="92952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Submit corrected 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ReST</a:t>
              </a:r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files </a:t>
              </a:r>
            </a:p>
            <a:p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developers</a:t>
              </a:r>
            </a:p>
          </p:txBody>
        </p:sp>
        <p:pic>
          <p:nvPicPr>
            <p:cNvPr id="102" name="Picture 10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4D3605C-26BC-CAFB-71CD-A3C71475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4885" y="3532698"/>
              <a:ext cx="1099645" cy="1099645"/>
            </a:xfrm>
            <a:prstGeom prst="rect">
              <a:avLst/>
            </a:prstGeom>
          </p:spPr>
        </p:pic>
      </p:grpSp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E29C573B-AF69-9E50-0699-04673687018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65" y="4593300"/>
            <a:ext cx="1874557" cy="48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2800D-AF93-D942-2575-8AB1ADADDF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" name="Google Shape;105;p16">
            <a:extLst>
              <a:ext uri="{FF2B5EF4-FFF2-40B4-BE49-F238E27FC236}">
                <a16:creationId xmlns:a16="http://schemas.microsoft.com/office/drawing/2014/main" id="{6A09ACE2-D3B0-EBB9-509F-6106EEBF1DC6}"/>
              </a:ext>
            </a:extLst>
          </p:cNvPr>
          <p:cNvSpPr txBox="1"/>
          <p:nvPr/>
        </p:nvSpPr>
        <p:spPr>
          <a:xfrm>
            <a:off x="380280" y="1651587"/>
            <a:ext cx="457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Functional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Easy to use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Minimal changes to code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13123C53FBCF4D8282E79DE190CE4D" ma:contentTypeVersion="3" ma:contentTypeDescription="Create a new document." ma:contentTypeScope="" ma:versionID="299d52b5ffe015e88c90e4681c767096">
  <xsd:schema xmlns:xsd="http://www.w3.org/2001/XMLSchema" xmlns:xs="http://www.w3.org/2001/XMLSchema" xmlns:p="http://schemas.microsoft.com/office/2006/metadata/properties" xmlns:ns3="4aab8645-1ca4-4bea-96ea-259f8021ad43" targetNamespace="http://schemas.microsoft.com/office/2006/metadata/properties" ma:root="true" ma:fieldsID="83e6c0462d014e76dc6a717c9988224f" ns3:_="">
    <xsd:import namespace="4aab8645-1ca4-4bea-96ea-259f8021ad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ab8645-1ca4-4bea-96ea-259f8021a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8C1C95-4A8A-4FE0-906E-2D69D06315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621E58-F23C-4CFC-AC2F-B39AA2F00E85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aab8645-1ca4-4bea-96ea-259f8021ad4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3DBC040-5972-43A7-9C8A-9F4B598CF2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ab8645-1ca4-4bea-96ea-259f8021a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605</Words>
  <Application>Microsoft Office PowerPoint</Application>
  <PresentationFormat>On-screen Show (16:9)</PresentationFormat>
  <Paragraphs>125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Montserrat</vt:lpstr>
      <vt:lpstr>Helvetica Neue</vt:lpstr>
      <vt:lpstr>Arial</vt:lpstr>
      <vt:lpstr>Lato</vt:lpstr>
      <vt:lpstr>Wingdings</vt:lpstr>
      <vt:lpstr>Calibri</vt:lpstr>
      <vt:lpstr>Simple Light</vt:lpstr>
      <vt:lpstr>Dynamic Documentation Generation and Crowdsourcing in SasView</vt:lpstr>
      <vt:lpstr>Our Facility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Documentation Problems:</vt:lpstr>
      <vt:lpstr>Objective</vt:lpstr>
      <vt:lpstr>Restructuring changes</vt:lpstr>
      <vt:lpstr>Implementation</vt:lpstr>
      <vt:lpstr>Working locally</vt:lpstr>
      <vt:lpstr>Working locally</vt:lpstr>
      <vt:lpstr>Summary</vt:lpstr>
      <vt:lpstr>Special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Documentation Generation in Sasview</dc:title>
  <cp:lastModifiedBy>Miller, Brayden A. (Assoc)</cp:lastModifiedBy>
  <cp:revision>5</cp:revision>
  <dcterms:modified xsi:type="dcterms:W3CDTF">2023-08-07T18:13:51Z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0x0101006613123C53FBCF4D8282E79DE190CE4D</vt:lpwstr>
  </property>
</Properties>
</file>